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6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embeddedFontLst>
    <p:embeddedFont>
      <p:font typeface="Open Sans" panose="020B0606030504020204" pitchFamily="34" charset="0"/>
      <p:regular r:id="rId69"/>
      <p:bold r:id="rId70"/>
      <p:italic r:id="rId71"/>
      <p:boldItalic r:id="rId72"/>
    </p:embeddedFont>
    <p:embeddedFont>
      <p:font typeface="Roboto" panose="02000000000000000000" pitchFamily="2"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CE504B-F05E-4509-97C6-13F1CE344D49}">
  <a:tblStyle styleId="{A2CE504B-F05E-4509-97C6-13F1CE344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8" d="100"/>
          <a:sy n="38" d="100"/>
        </p:scale>
        <p:origin x="1403"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berto Ruiz" userId="47fa91d207cfb014" providerId="LiveId" clId="{0128DEB2-744A-401E-9FB2-D98298074DCD}"/>
    <pc:docChg chg="delSld">
      <pc:chgData name="Alberto Ruiz" userId="47fa91d207cfb014" providerId="LiveId" clId="{0128DEB2-744A-401E-9FB2-D98298074DCD}" dt="2024-01-28T17:10:16.138" v="77" actId="47"/>
      <pc:docMkLst>
        <pc:docMk/>
      </pc:docMkLst>
      <pc:sldChg chg="del">
        <pc:chgData name="Alberto Ruiz" userId="47fa91d207cfb014" providerId="LiveId" clId="{0128DEB2-744A-401E-9FB2-D98298074DCD}" dt="2024-01-28T17:09:56.765" v="0" actId="47"/>
        <pc:sldMkLst>
          <pc:docMk/>
          <pc:sldMk cId="0" sldId="322"/>
        </pc:sldMkLst>
      </pc:sldChg>
      <pc:sldChg chg="del">
        <pc:chgData name="Alberto Ruiz" userId="47fa91d207cfb014" providerId="LiveId" clId="{0128DEB2-744A-401E-9FB2-D98298074DCD}" dt="2024-01-28T17:09:57.574" v="1" actId="47"/>
        <pc:sldMkLst>
          <pc:docMk/>
          <pc:sldMk cId="0" sldId="323"/>
        </pc:sldMkLst>
      </pc:sldChg>
      <pc:sldChg chg="del">
        <pc:chgData name="Alberto Ruiz" userId="47fa91d207cfb014" providerId="LiveId" clId="{0128DEB2-744A-401E-9FB2-D98298074DCD}" dt="2024-01-28T17:09:57.826" v="2" actId="47"/>
        <pc:sldMkLst>
          <pc:docMk/>
          <pc:sldMk cId="0" sldId="324"/>
        </pc:sldMkLst>
      </pc:sldChg>
      <pc:sldChg chg="del">
        <pc:chgData name="Alberto Ruiz" userId="47fa91d207cfb014" providerId="LiveId" clId="{0128DEB2-744A-401E-9FB2-D98298074DCD}" dt="2024-01-28T17:09:58.016" v="3" actId="47"/>
        <pc:sldMkLst>
          <pc:docMk/>
          <pc:sldMk cId="0" sldId="325"/>
        </pc:sldMkLst>
      </pc:sldChg>
      <pc:sldChg chg="del">
        <pc:chgData name="Alberto Ruiz" userId="47fa91d207cfb014" providerId="LiveId" clId="{0128DEB2-744A-401E-9FB2-D98298074DCD}" dt="2024-01-28T17:09:58.206" v="4" actId="47"/>
        <pc:sldMkLst>
          <pc:docMk/>
          <pc:sldMk cId="0" sldId="326"/>
        </pc:sldMkLst>
      </pc:sldChg>
      <pc:sldChg chg="del">
        <pc:chgData name="Alberto Ruiz" userId="47fa91d207cfb014" providerId="LiveId" clId="{0128DEB2-744A-401E-9FB2-D98298074DCD}" dt="2024-01-28T17:09:58.401" v="5" actId="47"/>
        <pc:sldMkLst>
          <pc:docMk/>
          <pc:sldMk cId="0" sldId="327"/>
        </pc:sldMkLst>
      </pc:sldChg>
      <pc:sldChg chg="del">
        <pc:chgData name="Alberto Ruiz" userId="47fa91d207cfb014" providerId="LiveId" clId="{0128DEB2-744A-401E-9FB2-D98298074DCD}" dt="2024-01-28T17:09:58.595" v="6" actId="47"/>
        <pc:sldMkLst>
          <pc:docMk/>
          <pc:sldMk cId="0" sldId="328"/>
        </pc:sldMkLst>
      </pc:sldChg>
      <pc:sldChg chg="del">
        <pc:chgData name="Alberto Ruiz" userId="47fa91d207cfb014" providerId="LiveId" clId="{0128DEB2-744A-401E-9FB2-D98298074DCD}" dt="2024-01-28T17:09:58.785" v="7" actId="47"/>
        <pc:sldMkLst>
          <pc:docMk/>
          <pc:sldMk cId="0" sldId="329"/>
        </pc:sldMkLst>
      </pc:sldChg>
      <pc:sldChg chg="del">
        <pc:chgData name="Alberto Ruiz" userId="47fa91d207cfb014" providerId="LiveId" clId="{0128DEB2-744A-401E-9FB2-D98298074DCD}" dt="2024-01-28T17:09:58.985" v="8" actId="47"/>
        <pc:sldMkLst>
          <pc:docMk/>
          <pc:sldMk cId="0" sldId="330"/>
        </pc:sldMkLst>
      </pc:sldChg>
      <pc:sldChg chg="del">
        <pc:chgData name="Alberto Ruiz" userId="47fa91d207cfb014" providerId="LiveId" clId="{0128DEB2-744A-401E-9FB2-D98298074DCD}" dt="2024-01-28T17:09:59.178" v="9" actId="47"/>
        <pc:sldMkLst>
          <pc:docMk/>
          <pc:sldMk cId="0" sldId="331"/>
        </pc:sldMkLst>
      </pc:sldChg>
      <pc:sldChg chg="del">
        <pc:chgData name="Alberto Ruiz" userId="47fa91d207cfb014" providerId="LiveId" clId="{0128DEB2-744A-401E-9FB2-D98298074DCD}" dt="2024-01-28T17:09:59.386" v="10" actId="47"/>
        <pc:sldMkLst>
          <pc:docMk/>
          <pc:sldMk cId="0" sldId="332"/>
        </pc:sldMkLst>
      </pc:sldChg>
      <pc:sldChg chg="del">
        <pc:chgData name="Alberto Ruiz" userId="47fa91d207cfb014" providerId="LiveId" clId="{0128DEB2-744A-401E-9FB2-D98298074DCD}" dt="2024-01-28T17:09:59.582" v="11" actId="47"/>
        <pc:sldMkLst>
          <pc:docMk/>
          <pc:sldMk cId="0" sldId="333"/>
        </pc:sldMkLst>
      </pc:sldChg>
      <pc:sldChg chg="del">
        <pc:chgData name="Alberto Ruiz" userId="47fa91d207cfb014" providerId="LiveId" clId="{0128DEB2-744A-401E-9FB2-D98298074DCD}" dt="2024-01-28T17:09:59.787" v="12" actId="47"/>
        <pc:sldMkLst>
          <pc:docMk/>
          <pc:sldMk cId="0" sldId="334"/>
        </pc:sldMkLst>
      </pc:sldChg>
      <pc:sldChg chg="del">
        <pc:chgData name="Alberto Ruiz" userId="47fa91d207cfb014" providerId="LiveId" clId="{0128DEB2-744A-401E-9FB2-D98298074DCD}" dt="2024-01-28T17:09:59.993" v="13" actId="47"/>
        <pc:sldMkLst>
          <pc:docMk/>
          <pc:sldMk cId="0" sldId="335"/>
        </pc:sldMkLst>
      </pc:sldChg>
      <pc:sldChg chg="del">
        <pc:chgData name="Alberto Ruiz" userId="47fa91d207cfb014" providerId="LiveId" clId="{0128DEB2-744A-401E-9FB2-D98298074DCD}" dt="2024-01-28T17:10:00.201" v="14" actId="47"/>
        <pc:sldMkLst>
          <pc:docMk/>
          <pc:sldMk cId="0" sldId="336"/>
        </pc:sldMkLst>
      </pc:sldChg>
      <pc:sldChg chg="del">
        <pc:chgData name="Alberto Ruiz" userId="47fa91d207cfb014" providerId="LiveId" clId="{0128DEB2-744A-401E-9FB2-D98298074DCD}" dt="2024-01-28T17:10:00.411" v="15" actId="47"/>
        <pc:sldMkLst>
          <pc:docMk/>
          <pc:sldMk cId="0" sldId="337"/>
        </pc:sldMkLst>
      </pc:sldChg>
      <pc:sldChg chg="del">
        <pc:chgData name="Alberto Ruiz" userId="47fa91d207cfb014" providerId="LiveId" clId="{0128DEB2-744A-401E-9FB2-D98298074DCD}" dt="2024-01-28T17:10:00.621" v="16" actId="47"/>
        <pc:sldMkLst>
          <pc:docMk/>
          <pc:sldMk cId="0" sldId="338"/>
        </pc:sldMkLst>
      </pc:sldChg>
      <pc:sldChg chg="del">
        <pc:chgData name="Alberto Ruiz" userId="47fa91d207cfb014" providerId="LiveId" clId="{0128DEB2-744A-401E-9FB2-D98298074DCD}" dt="2024-01-28T17:10:00.828" v="17" actId="47"/>
        <pc:sldMkLst>
          <pc:docMk/>
          <pc:sldMk cId="0" sldId="339"/>
        </pc:sldMkLst>
      </pc:sldChg>
      <pc:sldChg chg="del">
        <pc:chgData name="Alberto Ruiz" userId="47fa91d207cfb014" providerId="LiveId" clId="{0128DEB2-744A-401E-9FB2-D98298074DCD}" dt="2024-01-28T17:10:01.035" v="18" actId="47"/>
        <pc:sldMkLst>
          <pc:docMk/>
          <pc:sldMk cId="0" sldId="340"/>
        </pc:sldMkLst>
      </pc:sldChg>
      <pc:sldChg chg="del">
        <pc:chgData name="Alberto Ruiz" userId="47fa91d207cfb014" providerId="LiveId" clId="{0128DEB2-744A-401E-9FB2-D98298074DCD}" dt="2024-01-28T17:10:01.252" v="19" actId="47"/>
        <pc:sldMkLst>
          <pc:docMk/>
          <pc:sldMk cId="0" sldId="341"/>
        </pc:sldMkLst>
      </pc:sldChg>
      <pc:sldChg chg="del">
        <pc:chgData name="Alberto Ruiz" userId="47fa91d207cfb014" providerId="LiveId" clId="{0128DEB2-744A-401E-9FB2-D98298074DCD}" dt="2024-01-28T17:10:01.461" v="20" actId="47"/>
        <pc:sldMkLst>
          <pc:docMk/>
          <pc:sldMk cId="0" sldId="342"/>
        </pc:sldMkLst>
      </pc:sldChg>
      <pc:sldChg chg="del">
        <pc:chgData name="Alberto Ruiz" userId="47fa91d207cfb014" providerId="LiveId" clId="{0128DEB2-744A-401E-9FB2-D98298074DCD}" dt="2024-01-28T17:10:01.684" v="21" actId="47"/>
        <pc:sldMkLst>
          <pc:docMk/>
          <pc:sldMk cId="0" sldId="343"/>
        </pc:sldMkLst>
      </pc:sldChg>
      <pc:sldChg chg="del">
        <pc:chgData name="Alberto Ruiz" userId="47fa91d207cfb014" providerId="LiveId" clId="{0128DEB2-744A-401E-9FB2-D98298074DCD}" dt="2024-01-28T17:10:01.908" v="22" actId="47"/>
        <pc:sldMkLst>
          <pc:docMk/>
          <pc:sldMk cId="0" sldId="344"/>
        </pc:sldMkLst>
      </pc:sldChg>
      <pc:sldChg chg="del">
        <pc:chgData name="Alberto Ruiz" userId="47fa91d207cfb014" providerId="LiveId" clId="{0128DEB2-744A-401E-9FB2-D98298074DCD}" dt="2024-01-28T17:10:02.108" v="23" actId="47"/>
        <pc:sldMkLst>
          <pc:docMk/>
          <pc:sldMk cId="0" sldId="345"/>
        </pc:sldMkLst>
      </pc:sldChg>
      <pc:sldChg chg="del">
        <pc:chgData name="Alberto Ruiz" userId="47fa91d207cfb014" providerId="LiveId" clId="{0128DEB2-744A-401E-9FB2-D98298074DCD}" dt="2024-01-28T17:10:02.323" v="24" actId="47"/>
        <pc:sldMkLst>
          <pc:docMk/>
          <pc:sldMk cId="0" sldId="346"/>
        </pc:sldMkLst>
      </pc:sldChg>
      <pc:sldChg chg="del">
        <pc:chgData name="Alberto Ruiz" userId="47fa91d207cfb014" providerId="LiveId" clId="{0128DEB2-744A-401E-9FB2-D98298074DCD}" dt="2024-01-28T17:10:02.530" v="25" actId="47"/>
        <pc:sldMkLst>
          <pc:docMk/>
          <pc:sldMk cId="0" sldId="347"/>
        </pc:sldMkLst>
      </pc:sldChg>
      <pc:sldChg chg="del">
        <pc:chgData name="Alberto Ruiz" userId="47fa91d207cfb014" providerId="LiveId" clId="{0128DEB2-744A-401E-9FB2-D98298074DCD}" dt="2024-01-28T17:10:02.731" v="26" actId="47"/>
        <pc:sldMkLst>
          <pc:docMk/>
          <pc:sldMk cId="0" sldId="348"/>
        </pc:sldMkLst>
      </pc:sldChg>
      <pc:sldChg chg="del">
        <pc:chgData name="Alberto Ruiz" userId="47fa91d207cfb014" providerId="LiveId" clId="{0128DEB2-744A-401E-9FB2-D98298074DCD}" dt="2024-01-28T17:10:02.949" v="27" actId="47"/>
        <pc:sldMkLst>
          <pc:docMk/>
          <pc:sldMk cId="0" sldId="349"/>
        </pc:sldMkLst>
      </pc:sldChg>
      <pc:sldChg chg="del">
        <pc:chgData name="Alberto Ruiz" userId="47fa91d207cfb014" providerId="LiveId" clId="{0128DEB2-744A-401E-9FB2-D98298074DCD}" dt="2024-01-28T17:10:03.151" v="28" actId="47"/>
        <pc:sldMkLst>
          <pc:docMk/>
          <pc:sldMk cId="0" sldId="350"/>
        </pc:sldMkLst>
      </pc:sldChg>
      <pc:sldChg chg="del">
        <pc:chgData name="Alberto Ruiz" userId="47fa91d207cfb014" providerId="LiveId" clId="{0128DEB2-744A-401E-9FB2-D98298074DCD}" dt="2024-01-28T17:10:03.370" v="29" actId="47"/>
        <pc:sldMkLst>
          <pc:docMk/>
          <pc:sldMk cId="0" sldId="351"/>
        </pc:sldMkLst>
      </pc:sldChg>
      <pc:sldChg chg="del">
        <pc:chgData name="Alberto Ruiz" userId="47fa91d207cfb014" providerId="LiveId" clId="{0128DEB2-744A-401E-9FB2-D98298074DCD}" dt="2024-01-28T17:10:03.577" v="30" actId="47"/>
        <pc:sldMkLst>
          <pc:docMk/>
          <pc:sldMk cId="0" sldId="352"/>
        </pc:sldMkLst>
      </pc:sldChg>
      <pc:sldChg chg="del">
        <pc:chgData name="Alberto Ruiz" userId="47fa91d207cfb014" providerId="LiveId" clId="{0128DEB2-744A-401E-9FB2-D98298074DCD}" dt="2024-01-28T17:10:03.769" v="31" actId="47"/>
        <pc:sldMkLst>
          <pc:docMk/>
          <pc:sldMk cId="0" sldId="353"/>
        </pc:sldMkLst>
      </pc:sldChg>
      <pc:sldChg chg="del">
        <pc:chgData name="Alberto Ruiz" userId="47fa91d207cfb014" providerId="LiveId" clId="{0128DEB2-744A-401E-9FB2-D98298074DCD}" dt="2024-01-28T17:10:03.993" v="32" actId="47"/>
        <pc:sldMkLst>
          <pc:docMk/>
          <pc:sldMk cId="0" sldId="354"/>
        </pc:sldMkLst>
      </pc:sldChg>
      <pc:sldChg chg="del">
        <pc:chgData name="Alberto Ruiz" userId="47fa91d207cfb014" providerId="LiveId" clId="{0128DEB2-744A-401E-9FB2-D98298074DCD}" dt="2024-01-28T17:10:04.191" v="33" actId="47"/>
        <pc:sldMkLst>
          <pc:docMk/>
          <pc:sldMk cId="0" sldId="355"/>
        </pc:sldMkLst>
      </pc:sldChg>
      <pc:sldChg chg="del">
        <pc:chgData name="Alberto Ruiz" userId="47fa91d207cfb014" providerId="LiveId" clId="{0128DEB2-744A-401E-9FB2-D98298074DCD}" dt="2024-01-28T17:10:04.400" v="34" actId="47"/>
        <pc:sldMkLst>
          <pc:docMk/>
          <pc:sldMk cId="0" sldId="356"/>
        </pc:sldMkLst>
      </pc:sldChg>
      <pc:sldChg chg="del">
        <pc:chgData name="Alberto Ruiz" userId="47fa91d207cfb014" providerId="LiveId" clId="{0128DEB2-744A-401E-9FB2-D98298074DCD}" dt="2024-01-28T17:10:04.611" v="35" actId="47"/>
        <pc:sldMkLst>
          <pc:docMk/>
          <pc:sldMk cId="0" sldId="357"/>
        </pc:sldMkLst>
      </pc:sldChg>
      <pc:sldChg chg="del">
        <pc:chgData name="Alberto Ruiz" userId="47fa91d207cfb014" providerId="LiveId" clId="{0128DEB2-744A-401E-9FB2-D98298074DCD}" dt="2024-01-28T17:10:04.832" v="36" actId="47"/>
        <pc:sldMkLst>
          <pc:docMk/>
          <pc:sldMk cId="0" sldId="358"/>
        </pc:sldMkLst>
      </pc:sldChg>
      <pc:sldChg chg="del">
        <pc:chgData name="Alberto Ruiz" userId="47fa91d207cfb014" providerId="LiveId" clId="{0128DEB2-744A-401E-9FB2-D98298074DCD}" dt="2024-01-28T17:10:05.048" v="37" actId="47"/>
        <pc:sldMkLst>
          <pc:docMk/>
          <pc:sldMk cId="0" sldId="359"/>
        </pc:sldMkLst>
      </pc:sldChg>
      <pc:sldChg chg="del">
        <pc:chgData name="Alberto Ruiz" userId="47fa91d207cfb014" providerId="LiveId" clId="{0128DEB2-744A-401E-9FB2-D98298074DCD}" dt="2024-01-28T17:10:05.264" v="38" actId="47"/>
        <pc:sldMkLst>
          <pc:docMk/>
          <pc:sldMk cId="0" sldId="360"/>
        </pc:sldMkLst>
      </pc:sldChg>
      <pc:sldChg chg="del">
        <pc:chgData name="Alberto Ruiz" userId="47fa91d207cfb014" providerId="LiveId" clId="{0128DEB2-744A-401E-9FB2-D98298074DCD}" dt="2024-01-28T17:10:05.465" v="39" actId="47"/>
        <pc:sldMkLst>
          <pc:docMk/>
          <pc:sldMk cId="0" sldId="361"/>
        </pc:sldMkLst>
      </pc:sldChg>
      <pc:sldChg chg="del">
        <pc:chgData name="Alberto Ruiz" userId="47fa91d207cfb014" providerId="LiveId" clId="{0128DEB2-744A-401E-9FB2-D98298074DCD}" dt="2024-01-28T17:10:05.680" v="40" actId="47"/>
        <pc:sldMkLst>
          <pc:docMk/>
          <pc:sldMk cId="0" sldId="362"/>
        </pc:sldMkLst>
      </pc:sldChg>
      <pc:sldChg chg="del">
        <pc:chgData name="Alberto Ruiz" userId="47fa91d207cfb014" providerId="LiveId" clId="{0128DEB2-744A-401E-9FB2-D98298074DCD}" dt="2024-01-28T17:10:05.887" v="41" actId="47"/>
        <pc:sldMkLst>
          <pc:docMk/>
          <pc:sldMk cId="0" sldId="363"/>
        </pc:sldMkLst>
      </pc:sldChg>
      <pc:sldChg chg="del">
        <pc:chgData name="Alberto Ruiz" userId="47fa91d207cfb014" providerId="LiveId" clId="{0128DEB2-744A-401E-9FB2-D98298074DCD}" dt="2024-01-28T17:10:06.097" v="42" actId="47"/>
        <pc:sldMkLst>
          <pc:docMk/>
          <pc:sldMk cId="0" sldId="364"/>
        </pc:sldMkLst>
      </pc:sldChg>
      <pc:sldChg chg="del">
        <pc:chgData name="Alberto Ruiz" userId="47fa91d207cfb014" providerId="LiveId" clId="{0128DEB2-744A-401E-9FB2-D98298074DCD}" dt="2024-01-28T17:10:06.330" v="43" actId="47"/>
        <pc:sldMkLst>
          <pc:docMk/>
          <pc:sldMk cId="0" sldId="365"/>
        </pc:sldMkLst>
      </pc:sldChg>
      <pc:sldChg chg="del">
        <pc:chgData name="Alberto Ruiz" userId="47fa91d207cfb014" providerId="LiveId" clId="{0128DEB2-744A-401E-9FB2-D98298074DCD}" dt="2024-01-28T17:10:06.544" v="44" actId="47"/>
        <pc:sldMkLst>
          <pc:docMk/>
          <pc:sldMk cId="0" sldId="366"/>
        </pc:sldMkLst>
      </pc:sldChg>
      <pc:sldChg chg="del">
        <pc:chgData name="Alberto Ruiz" userId="47fa91d207cfb014" providerId="LiveId" clId="{0128DEB2-744A-401E-9FB2-D98298074DCD}" dt="2024-01-28T17:10:06.745" v="45" actId="47"/>
        <pc:sldMkLst>
          <pc:docMk/>
          <pc:sldMk cId="0" sldId="367"/>
        </pc:sldMkLst>
      </pc:sldChg>
      <pc:sldChg chg="del">
        <pc:chgData name="Alberto Ruiz" userId="47fa91d207cfb014" providerId="LiveId" clId="{0128DEB2-744A-401E-9FB2-D98298074DCD}" dt="2024-01-28T17:10:06.960" v="46" actId="47"/>
        <pc:sldMkLst>
          <pc:docMk/>
          <pc:sldMk cId="0" sldId="368"/>
        </pc:sldMkLst>
      </pc:sldChg>
      <pc:sldChg chg="del">
        <pc:chgData name="Alberto Ruiz" userId="47fa91d207cfb014" providerId="LiveId" clId="{0128DEB2-744A-401E-9FB2-D98298074DCD}" dt="2024-01-28T17:10:07.168" v="47" actId="47"/>
        <pc:sldMkLst>
          <pc:docMk/>
          <pc:sldMk cId="0" sldId="369"/>
        </pc:sldMkLst>
      </pc:sldChg>
      <pc:sldChg chg="del">
        <pc:chgData name="Alberto Ruiz" userId="47fa91d207cfb014" providerId="LiveId" clId="{0128DEB2-744A-401E-9FB2-D98298074DCD}" dt="2024-01-28T17:10:07.361" v="48" actId="47"/>
        <pc:sldMkLst>
          <pc:docMk/>
          <pc:sldMk cId="0" sldId="370"/>
        </pc:sldMkLst>
      </pc:sldChg>
      <pc:sldChg chg="del">
        <pc:chgData name="Alberto Ruiz" userId="47fa91d207cfb014" providerId="LiveId" clId="{0128DEB2-744A-401E-9FB2-D98298074DCD}" dt="2024-01-28T17:10:07.580" v="49" actId="47"/>
        <pc:sldMkLst>
          <pc:docMk/>
          <pc:sldMk cId="0" sldId="371"/>
        </pc:sldMkLst>
      </pc:sldChg>
      <pc:sldChg chg="del">
        <pc:chgData name="Alberto Ruiz" userId="47fa91d207cfb014" providerId="LiveId" clId="{0128DEB2-744A-401E-9FB2-D98298074DCD}" dt="2024-01-28T17:10:07.780" v="50" actId="47"/>
        <pc:sldMkLst>
          <pc:docMk/>
          <pc:sldMk cId="0" sldId="372"/>
        </pc:sldMkLst>
      </pc:sldChg>
      <pc:sldChg chg="del">
        <pc:chgData name="Alberto Ruiz" userId="47fa91d207cfb014" providerId="LiveId" clId="{0128DEB2-744A-401E-9FB2-D98298074DCD}" dt="2024-01-28T17:10:08.016" v="51" actId="47"/>
        <pc:sldMkLst>
          <pc:docMk/>
          <pc:sldMk cId="0" sldId="373"/>
        </pc:sldMkLst>
      </pc:sldChg>
      <pc:sldChg chg="del">
        <pc:chgData name="Alberto Ruiz" userId="47fa91d207cfb014" providerId="LiveId" clId="{0128DEB2-744A-401E-9FB2-D98298074DCD}" dt="2024-01-28T17:10:08.193" v="52" actId="47"/>
        <pc:sldMkLst>
          <pc:docMk/>
          <pc:sldMk cId="0" sldId="374"/>
        </pc:sldMkLst>
      </pc:sldChg>
      <pc:sldChg chg="del">
        <pc:chgData name="Alberto Ruiz" userId="47fa91d207cfb014" providerId="LiveId" clId="{0128DEB2-744A-401E-9FB2-D98298074DCD}" dt="2024-01-28T17:10:08.418" v="53" actId="47"/>
        <pc:sldMkLst>
          <pc:docMk/>
          <pc:sldMk cId="0" sldId="375"/>
        </pc:sldMkLst>
      </pc:sldChg>
      <pc:sldChg chg="del">
        <pc:chgData name="Alberto Ruiz" userId="47fa91d207cfb014" providerId="LiveId" clId="{0128DEB2-744A-401E-9FB2-D98298074DCD}" dt="2024-01-28T17:10:08.615" v="54" actId="47"/>
        <pc:sldMkLst>
          <pc:docMk/>
          <pc:sldMk cId="0" sldId="376"/>
        </pc:sldMkLst>
      </pc:sldChg>
      <pc:sldChg chg="del">
        <pc:chgData name="Alberto Ruiz" userId="47fa91d207cfb014" providerId="LiveId" clId="{0128DEB2-744A-401E-9FB2-D98298074DCD}" dt="2024-01-28T17:10:08.824" v="55" actId="47"/>
        <pc:sldMkLst>
          <pc:docMk/>
          <pc:sldMk cId="0" sldId="377"/>
        </pc:sldMkLst>
      </pc:sldChg>
      <pc:sldChg chg="del">
        <pc:chgData name="Alberto Ruiz" userId="47fa91d207cfb014" providerId="LiveId" clId="{0128DEB2-744A-401E-9FB2-D98298074DCD}" dt="2024-01-28T17:10:09.030" v="56" actId="47"/>
        <pc:sldMkLst>
          <pc:docMk/>
          <pc:sldMk cId="0" sldId="378"/>
        </pc:sldMkLst>
      </pc:sldChg>
      <pc:sldChg chg="del">
        <pc:chgData name="Alberto Ruiz" userId="47fa91d207cfb014" providerId="LiveId" clId="{0128DEB2-744A-401E-9FB2-D98298074DCD}" dt="2024-01-28T17:10:09.233" v="57" actId="47"/>
        <pc:sldMkLst>
          <pc:docMk/>
          <pc:sldMk cId="0" sldId="379"/>
        </pc:sldMkLst>
      </pc:sldChg>
      <pc:sldChg chg="del">
        <pc:chgData name="Alberto Ruiz" userId="47fa91d207cfb014" providerId="LiveId" clId="{0128DEB2-744A-401E-9FB2-D98298074DCD}" dt="2024-01-28T17:10:09.448" v="58" actId="47"/>
        <pc:sldMkLst>
          <pc:docMk/>
          <pc:sldMk cId="0" sldId="380"/>
        </pc:sldMkLst>
      </pc:sldChg>
      <pc:sldChg chg="del">
        <pc:chgData name="Alberto Ruiz" userId="47fa91d207cfb014" providerId="LiveId" clId="{0128DEB2-744A-401E-9FB2-D98298074DCD}" dt="2024-01-28T17:10:09.650" v="59" actId="47"/>
        <pc:sldMkLst>
          <pc:docMk/>
          <pc:sldMk cId="0" sldId="381"/>
        </pc:sldMkLst>
      </pc:sldChg>
      <pc:sldChg chg="del">
        <pc:chgData name="Alberto Ruiz" userId="47fa91d207cfb014" providerId="LiveId" clId="{0128DEB2-744A-401E-9FB2-D98298074DCD}" dt="2024-01-28T17:10:09.857" v="60" actId="47"/>
        <pc:sldMkLst>
          <pc:docMk/>
          <pc:sldMk cId="0" sldId="382"/>
        </pc:sldMkLst>
      </pc:sldChg>
      <pc:sldChg chg="del">
        <pc:chgData name="Alberto Ruiz" userId="47fa91d207cfb014" providerId="LiveId" clId="{0128DEB2-744A-401E-9FB2-D98298074DCD}" dt="2024-01-28T17:10:10.065" v="61" actId="47"/>
        <pc:sldMkLst>
          <pc:docMk/>
          <pc:sldMk cId="0" sldId="383"/>
        </pc:sldMkLst>
      </pc:sldChg>
      <pc:sldChg chg="del">
        <pc:chgData name="Alberto Ruiz" userId="47fa91d207cfb014" providerId="LiveId" clId="{0128DEB2-744A-401E-9FB2-D98298074DCD}" dt="2024-01-28T17:10:10.275" v="62" actId="47"/>
        <pc:sldMkLst>
          <pc:docMk/>
          <pc:sldMk cId="0" sldId="384"/>
        </pc:sldMkLst>
      </pc:sldChg>
      <pc:sldChg chg="del">
        <pc:chgData name="Alberto Ruiz" userId="47fa91d207cfb014" providerId="LiveId" clId="{0128DEB2-744A-401E-9FB2-D98298074DCD}" dt="2024-01-28T17:10:10.490" v="63" actId="47"/>
        <pc:sldMkLst>
          <pc:docMk/>
          <pc:sldMk cId="0" sldId="385"/>
        </pc:sldMkLst>
      </pc:sldChg>
      <pc:sldChg chg="del">
        <pc:chgData name="Alberto Ruiz" userId="47fa91d207cfb014" providerId="LiveId" clId="{0128DEB2-744A-401E-9FB2-D98298074DCD}" dt="2024-01-28T17:10:10.680" v="64" actId="47"/>
        <pc:sldMkLst>
          <pc:docMk/>
          <pc:sldMk cId="0" sldId="386"/>
        </pc:sldMkLst>
      </pc:sldChg>
      <pc:sldChg chg="del">
        <pc:chgData name="Alberto Ruiz" userId="47fa91d207cfb014" providerId="LiveId" clId="{0128DEB2-744A-401E-9FB2-D98298074DCD}" dt="2024-01-28T17:10:10.912" v="65" actId="47"/>
        <pc:sldMkLst>
          <pc:docMk/>
          <pc:sldMk cId="0" sldId="387"/>
        </pc:sldMkLst>
      </pc:sldChg>
      <pc:sldChg chg="del">
        <pc:chgData name="Alberto Ruiz" userId="47fa91d207cfb014" providerId="LiveId" clId="{0128DEB2-744A-401E-9FB2-D98298074DCD}" dt="2024-01-28T17:10:11.096" v="66" actId="47"/>
        <pc:sldMkLst>
          <pc:docMk/>
          <pc:sldMk cId="0" sldId="388"/>
        </pc:sldMkLst>
      </pc:sldChg>
      <pc:sldChg chg="del">
        <pc:chgData name="Alberto Ruiz" userId="47fa91d207cfb014" providerId="LiveId" clId="{0128DEB2-744A-401E-9FB2-D98298074DCD}" dt="2024-01-28T17:10:11.345" v="67" actId="47"/>
        <pc:sldMkLst>
          <pc:docMk/>
          <pc:sldMk cId="0" sldId="389"/>
        </pc:sldMkLst>
      </pc:sldChg>
      <pc:sldChg chg="del">
        <pc:chgData name="Alberto Ruiz" userId="47fa91d207cfb014" providerId="LiveId" clId="{0128DEB2-744A-401E-9FB2-D98298074DCD}" dt="2024-01-28T17:10:11.529" v="68" actId="47"/>
        <pc:sldMkLst>
          <pc:docMk/>
          <pc:sldMk cId="0" sldId="390"/>
        </pc:sldMkLst>
      </pc:sldChg>
      <pc:sldChg chg="del">
        <pc:chgData name="Alberto Ruiz" userId="47fa91d207cfb014" providerId="LiveId" clId="{0128DEB2-744A-401E-9FB2-D98298074DCD}" dt="2024-01-28T17:10:11.739" v="69" actId="47"/>
        <pc:sldMkLst>
          <pc:docMk/>
          <pc:sldMk cId="0" sldId="391"/>
        </pc:sldMkLst>
      </pc:sldChg>
      <pc:sldChg chg="del">
        <pc:chgData name="Alberto Ruiz" userId="47fa91d207cfb014" providerId="LiveId" clId="{0128DEB2-744A-401E-9FB2-D98298074DCD}" dt="2024-01-28T17:10:11.936" v="70" actId="47"/>
        <pc:sldMkLst>
          <pc:docMk/>
          <pc:sldMk cId="0" sldId="392"/>
        </pc:sldMkLst>
      </pc:sldChg>
      <pc:sldChg chg="del">
        <pc:chgData name="Alberto Ruiz" userId="47fa91d207cfb014" providerId="LiveId" clId="{0128DEB2-744A-401E-9FB2-D98298074DCD}" dt="2024-01-28T17:10:12.162" v="71" actId="47"/>
        <pc:sldMkLst>
          <pc:docMk/>
          <pc:sldMk cId="0" sldId="393"/>
        </pc:sldMkLst>
      </pc:sldChg>
      <pc:sldChg chg="del">
        <pc:chgData name="Alberto Ruiz" userId="47fa91d207cfb014" providerId="LiveId" clId="{0128DEB2-744A-401E-9FB2-D98298074DCD}" dt="2024-01-28T17:10:12.377" v="72" actId="47"/>
        <pc:sldMkLst>
          <pc:docMk/>
          <pc:sldMk cId="0" sldId="394"/>
        </pc:sldMkLst>
      </pc:sldChg>
      <pc:sldChg chg="del">
        <pc:chgData name="Alberto Ruiz" userId="47fa91d207cfb014" providerId="LiveId" clId="{0128DEB2-744A-401E-9FB2-D98298074DCD}" dt="2024-01-28T17:10:12.570" v="73" actId="47"/>
        <pc:sldMkLst>
          <pc:docMk/>
          <pc:sldMk cId="0" sldId="395"/>
        </pc:sldMkLst>
      </pc:sldChg>
      <pc:sldChg chg="del">
        <pc:chgData name="Alberto Ruiz" userId="47fa91d207cfb014" providerId="LiveId" clId="{0128DEB2-744A-401E-9FB2-D98298074DCD}" dt="2024-01-28T17:10:12.796" v="74" actId="47"/>
        <pc:sldMkLst>
          <pc:docMk/>
          <pc:sldMk cId="0" sldId="396"/>
        </pc:sldMkLst>
      </pc:sldChg>
      <pc:sldChg chg="del">
        <pc:chgData name="Alberto Ruiz" userId="47fa91d207cfb014" providerId="LiveId" clId="{0128DEB2-744A-401E-9FB2-D98298074DCD}" dt="2024-01-28T17:10:12.969" v="75" actId="47"/>
        <pc:sldMkLst>
          <pc:docMk/>
          <pc:sldMk cId="0" sldId="397"/>
        </pc:sldMkLst>
      </pc:sldChg>
      <pc:sldChg chg="del">
        <pc:chgData name="Alberto Ruiz" userId="47fa91d207cfb014" providerId="LiveId" clId="{0128DEB2-744A-401E-9FB2-D98298074DCD}" dt="2024-01-28T17:10:13.954" v="76" actId="47"/>
        <pc:sldMkLst>
          <pc:docMk/>
          <pc:sldMk cId="0" sldId="398"/>
        </pc:sldMkLst>
      </pc:sldChg>
      <pc:sldChg chg="del">
        <pc:chgData name="Alberto Ruiz" userId="47fa91d207cfb014" providerId="LiveId" clId="{0128DEB2-744A-401E-9FB2-D98298074DCD}" dt="2024-01-28T17:10:16.138" v="77" actId="47"/>
        <pc:sldMkLst>
          <pc:docMk/>
          <pc:sldMk cId="0" sldId="399"/>
        </pc:sldMkLst>
      </pc:sldChg>
      <pc:sldMasterChg chg="delSldLayout">
        <pc:chgData name="Alberto Ruiz" userId="47fa91d207cfb014" providerId="LiveId" clId="{0128DEB2-744A-401E-9FB2-D98298074DCD}" dt="2024-01-28T17:10:16.138" v="77" actId="47"/>
        <pc:sldMasterMkLst>
          <pc:docMk/>
          <pc:sldMasterMk cId="0" sldId="2147483661"/>
        </pc:sldMasterMkLst>
        <pc:sldLayoutChg chg="del">
          <pc:chgData name="Alberto Ruiz" userId="47fa91d207cfb014" providerId="LiveId" clId="{0128DEB2-744A-401E-9FB2-D98298074DCD}" dt="2024-01-28T17:10:16.138" v="77" actId="47"/>
          <pc:sldLayoutMkLst>
            <pc:docMk/>
            <pc:sldMasterMk cId="0" sldId="2147483661"/>
            <pc:sldLayoutMk cId="0" sldId="2147483658"/>
          </pc:sldLayoutMkLst>
        </pc:sldLayoutChg>
      </pc:sldMasterChg>
    </pc:docChg>
  </pc:docChgLst>
  <pc:docChgLst>
    <pc:chgData name="Alberto Ruiz" userId="47fa91d207cfb014" providerId="LiveId" clId="{02EEC06F-F40C-40DF-8FD3-8D3B8ABF164E}"/>
    <pc:docChg chg="undo custSel modSld">
      <pc:chgData name="Alberto Ruiz" userId="47fa91d207cfb014" providerId="LiveId" clId="{02EEC06F-F40C-40DF-8FD3-8D3B8ABF164E}" dt="2024-01-28T16:58:17.287" v="154" actId="13926"/>
      <pc:docMkLst>
        <pc:docMk/>
      </pc:docMkLst>
      <pc:sldChg chg="modSp mod">
        <pc:chgData name="Alberto Ruiz" userId="47fa91d207cfb014" providerId="LiveId" clId="{02EEC06F-F40C-40DF-8FD3-8D3B8ABF164E}" dt="2024-01-28T16:14:59.823" v="7" actId="13926"/>
        <pc:sldMkLst>
          <pc:docMk/>
          <pc:sldMk cId="0" sldId="259"/>
        </pc:sldMkLst>
        <pc:spChg chg="mod">
          <ac:chgData name="Alberto Ruiz" userId="47fa91d207cfb014" providerId="LiveId" clId="{02EEC06F-F40C-40DF-8FD3-8D3B8ABF164E}" dt="2024-01-28T16:14:59.823" v="7" actId="13926"/>
          <ac:spMkLst>
            <pc:docMk/>
            <pc:sldMk cId="0" sldId="259"/>
            <ac:spMk id="89" creationId="{00000000-0000-0000-0000-000000000000}"/>
          </ac:spMkLst>
        </pc:spChg>
      </pc:sldChg>
      <pc:sldChg chg="modSp mod">
        <pc:chgData name="Alberto Ruiz" userId="47fa91d207cfb014" providerId="LiveId" clId="{02EEC06F-F40C-40DF-8FD3-8D3B8ABF164E}" dt="2024-01-28T16:14:54.055" v="6" actId="13926"/>
        <pc:sldMkLst>
          <pc:docMk/>
          <pc:sldMk cId="0" sldId="261"/>
        </pc:sldMkLst>
        <pc:spChg chg="mod">
          <ac:chgData name="Alberto Ruiz" userId="47fa91d207cfb014" providerId="LiveId" clId="{02EEC06F-F40C-40DF-8FD3-8D3B8ABF164E}" dt="2024-01-28T16:14:54.055" v="6" actId="13926"/>
          <ac:spMkLst>
            <pc:docMk/>
            <pc:sldMk cId="0" sldId="261"/>
            <ac:spMk id="102" creationId="{00000000-0000-0000-0000-000000000000}"/>
          </ac:spMkLst>
        </pc:spChg>
      </pc:sldChg>
      <pc:sldChg chg="modSp mod">
        <pc:chgData name="Alberto Ruiz" userId="47fa91d207cfb014" providerId="LiveId" clId="{02EEC06F-F40C-40DF-8FD3-8D3B8ABF164E}" dt="2024-01-28T16:14:46.423" v="5" actId="13926"/>
        <pc:sldMkLst>
          <pc:docMk/>
          <pc:sldMk cId="0" sldId="262"/>
        </pc:sldMkLst>
        <pc:spChg chg="mod">
          <ac:chgData name="Alberto Ruiz" userId="47fa91d207cfb014" providerId="LiveId" clId="{02EEC06F-F40C-40DF-8FD3-8D3B8ABF164E}" dt="2024-01-28T16:14:46.423" v="5" actId="13926"/>
          <ac:spMkLst>
            <pc:docMk/>
            <pc:sldMk cId="0" sldId="262"/>
            <ac:spMk id="109" creationId="{00000000-0000-0000-0000-000000000000}"/>
          </ac:spMkLst>
        </pc:spChg>
      </pc:sldChg>
      <pc:sldChg chg="modSp mod">
        <pc:chgData name="Alberto Ruiz" userId="47fa91d207cfb014" providerId="LiveId" clId="{02EEC06F-F40C-40DF-8FD3-8D3B8ABF164E}" dt="2024-01-28T16:14:41.145" v="4" actId="13926"/>
        <pc:sldMkLst>
          <pc:docMk/>
          <pc:sldMk cId="0" sldId="263"/>
        </pc:sldMkLst>
        <pc:spChg chg="mod">
          <ac:chgData name="Alberto Ruiz" userId="47fa91d207cfb014" providerId="LiveId" clId="{02EEC06F-F40C-40DF-8FD3-8D3B8ABF164E}" dt="2024-01-28T16:14:41.145" v="4" actId="13926"/>
          <ac:spMkLst>
            <pc:docMk/>
            <pc:sldMk cId="0" sldId="263"/>
            <ac:spMk id="116" creationId="{00000000-0000-0000-0000-000000000000}"/>
          </ac:spMkLst>
        </pc:spChg>
      </pc:sldChg>
      <pc:sldChg chg="modSp mod">
        <pc:chgData name="Alberto Ruiz" userId="47fa91d207cfb014" providerId="LiveId" clId="{02EEC06F-F40C-40DF-8FD3-8D3B8ABF164E}" dt="2024-01-28T16:14:36.330" v="3" actId="13926"/>
        <pc:sldMkLst>
          <pc:docMk/>
          <pc:sldMk cId="0" sldId="264"/>
        </pc:sldMkLst>
        <pc:spChg chg="mod">
          <ac:chgData name="Alberto Ruiz" userId="47fa91d207cfb014" providerId="LiveId" clId="{02EEC06F-F40C-40DF-8FD3-8D3B8ABF164E}" dt="2024-01-28T16:14:36.330" v="3" actId="13926"/>
          <ac:spMkLst>
            <pc:docMk/>
            <pc:sldMk cId="0" sldId="264"/>
            <ac:spMk id="123" creationId="{00000000-0000-0000-0000-000000000000}"/>
          </ac:spMkLst>
        </pc:spChg>
      </pc:sldChg>
      <pc:sldChg chg="modSp mod">
        <pc:chgData name="Alberto Ruiz" userId="47fa91d207cfb014" providerId="LiveId" clId="{02EEC06F-F40C-40DF-8FD3-8D3B8ABF164E}" dt="2024-01-28T16:14:29.952" v="2" actId="13926"/>
        <pc:sldMkLst>
          <pc:docMk/>
          <pc:sldMk cId="0" sldId="265"/>
        </pc:sldMkLst>
        <pc:spChg chg="mod">
          <ac:chgData name="Alberto Ruiz" userId="47fa91d207cfb014" providerId="LiveId" clId="{02EEC06F-F40C-40DF-8FD3-8D3B8ABF164E}" dt="2024-01-28T16:14:29.952" v="2" actId="13926"/>
          <ac:spMkLst>
            <pc:docMk/>
            <pc:sldMk cId="0" sldId="265"/>
            <ac:spMk id="130" creationId="{00000000-0000-0000-0000-000000000000}"/>
          </ac:spMkLst>
        </pc:spChg>
        <pc:picChg chg="mod">
          <ac:chgData name="Alberto Ruiz" userId="47fa91d207cfb014" providerId="LiveId" clId="{02EEC06F-F40C-40DF-8FD3-8D3B8ABF164E}" dt="2024-01-28T16:13:40.446" v="1" actId="1076"/>
          <ac:picMkLst>
            <pc:docMk/>
            <pc:sldMk cId="0" sldId="265"/>
            <ac:picMk id="132" creationId="{00000000-0000-0000-0000-000000000000}"/>
          </ac:picMkLst>
        </pc:picChg>
      </pc:sldChg>
      <pc:sldChg chg="modSp mod">
        <pc:chgData name="Alberto Ruiz" userId="47fa91d207cfb014" providerId="LiveId" clId="{02EEC06F-F40C-40DF-8FD3-8D3B8ABF164E}" dt="2024-01-28T16:15:18.360" v="8" actId="13926"/>
        <pc:sldMkLst>
          <pc:docMk/>
          <pc:sldMk cId="0" sldId="266"/>
        </pc:sldMkLst>
        <pc:spChg chg="mod">
          <ac:chgData name="Alberto Ruiz" userId="47fa91d207cfb014" providerId="LiveId" clId="{02EEC06F-F40C-40DF-8FD3-8D3B8ABF164E}" dt="2024-01-28T16:15:18.360" v="8" actId="13926"/>
          <ac:spMkLst>
            <pc:docMk/>
            <pc:sldMk cId="0" sldId="266"/>
            <ac:spMk id="138" creationId="{00000000-0000-0000-0000-000000000000}"/>
          </ac:spMkLst>
        </pc:spChg>
      </pc:sldChg>
      <pc:sldChg chg="modSp mod">
        <pc:chgData name="Alberto Ruiz" userId="47fa91d207cfb014" providerId="LiveId" clId="{02EEC06F-F40C-40DF-8FD3-8D3B8ABF164E}" dt="2024-01-28T16:16:33.519" v="11" actId="13926"/>
        <pc:sldMkLst>
          <pc:docMk/>
          <pc:sldMk cId="0" sldId="267"/>
        </pc:sldMkLst>
        <pc:spChg chg="mod">
          <ac:chgData name="Alberto Ruiz" userId="47fa91d207cfb014" providerId="LiveId" clId="{02EEC06F-F40C-40DF-8FD3-8D3B8ABF164E}" dt="2024-01-28T16:16:33.519" v="11" actId="13926"/>
          <ac:spMkLst>
            <pc:docMk/>
            <pc:sldMk cId="0" sldId="267"/>
            <ac:spMk id="147" creationId="{00000000-0000-0000-0000-000000000000}"/>
          </ac:spMkLst>
        </pc:spChg>
      </pc:sldChg>
      <pc:sldChg chg="modSp mod">
        <pc:chgData name="Alberto Ruiz" userId="47fa91d207cfb014" providerId="LiveId" clId="{02EEC06F-F40C-40DF-8FD3-8D3B8ABF164E}" dt="2024-01-28T16:16:53.768" v="12" actId="13926"/>
        <pc:sldMkLst>
          <pc:docMk/>
          <pc:sldMk cId="0" sldId="268"/>
        </pc:sldMkLst>
        <pc:spChg chg="mod">
          <ac:chgData name="Alberto Ruiz" userId="47fa91d207cfb014" providerId="LiveId" clId="{02EEC06F-F40C-40DF-8FD3-8D3B8ABF164E}" dt="2024-01-28T16:16:53.768" v="12" actId="13926"/>
          <ac:spMkLst>
            <pc:docMk/>
            <pc:sldMk cId="0" sldId="268"/>
            <ac:spMk id="154" creationId="{00000000-0000-0000-0000-000000000000}"/>
          </ac:spMkLst>
        </pc:spChg>
      </pc:sldChg>
      <pc:sldChg chg="modSp mod">
        <pc:chgData name="Alberto Ruiz" userId="47fa91d207cfb014" providerId="LiveId" clId="{02EEC06F-F40C-40DF-8FD3-8D3B8ABF164E}" dt="2024-01-28T16:17:17.319" v="15" actId="13926"/>
        <pc:sldMkLst>
          <pc:docMk/>
          <pc:sldMk cId="0" sldId="269"/>
        </pc:sldMkLst>
        <pc:spChg chg="mod">
          <ac:chgData name="Alberto Ruiz" userId="47fa91d207cfb014" providerId="LiveId" clId="{02EEC06F-F40C-40DF-8FD3-8D3B8ABF164E}" dt="2024-01-28T16:17:17.319" v="15" actId="13926"/>
          <ac:spMkLst>
            <pc:docMk/>
            <pc:sldMk cId="0" sldId="269"/>
            <ac:spMk id="161" creationId="{00000000-0000-0000-0000-000000000000}"/>
          </ac:spMkLst>
        </pc:spChg>
      </pc:sldChg>
      <pc:sldChg chg="modSp mod">
        <pc:chgData name="Alberto Ruiz" userId="47fa91d207cfb014" providerId="LiveId" clId="{02EEC06F-F40C-40DF-8FD3-8D3B8ABF164E}" dt="2024-01-28T16:17:54.256" v="17" actId="13926"/>
        <pc:sldMkLst>
          <pc:docMk/>
          <pc:sldMk cId="0" sldId="272"/>
        </pc:sldMkLst>
        <pc:spChg chg="mod">
          <ac:chgData name="Alberto Ruiz" userId="47fa91d207cfb014" providerId="LiveId" clId="{02EEC06F-F40C-40DF-8FD3-8D3B8ABF164E}" dt="2024-01-28T16:17:54.256" v="17" actId="13926"/>
          <ac:spMkLst>
            <pc:docMk/>
            <pc:sldMk cId="0" sldId="272"/>
            <ac:spMk id="182" creationId="{00000000-0000-0000-0000-000000000000}"/>
          </ac:spMkLst>
        </pc:spChg>
      </pc:sldChg>
      <pc:sldChg chg="modSp mod">
        <pc:chgData name="Alberto Ruiz" userId="47fa91d207cfb014" providerId="LiveId" clId="{02EEC06F-F40C-40DF-8FD3-8D3B8ABF164E}" dt="2024-01-28T16:18:28.978" v="23" actId="207"/>
        <pc:sldMkLst>
          <pc:docMk/>
          <pc:sldMk cId="0" sldId="273"/>
        </pc:sldMkLst>
        <pc:spChg chg="mod">
          <ac:chgData name="Alberto Ruiz" userId="47fa91d207cfb014" providerId="LiveId" clId="{02EEC06F-F40C-40DF-8FD3-8D3B8ABF164E}" dt="2024-01-28T16:18:28.978" v="23" actId="207"/>
          <ac:spMkLst>
            <pc:docMk/>
            <pc:sldMk cId="0" sldId="273"/>
            <ac:spMk id="189" creationId="{00000000-0000-0000-0000-000000000000}"/>
          </ac:spMkLst>
        </pc:spChg>
      </pc:sldChg>
      <pc:sldChg chg="modSp mod">
        <pc:chgData name="Alberto Ruiz" userId="47fa91d207cfb014" providerId="LiveId" clId="{02EEC06F-F40C-40DF-8FD3-8D3B8ABF164E}" dt="2024-01-28T16:18:51.462" v="26" actId="207"/>
        <pc:sldMkLst>
          <pc:docMk/>
          <pc:sldMk cId="0" sldId="274"/>
        </pc:sldMkLst>
        <pc:spChg chg="mod">
          <ac:chgData name="Alberto Ruiz" userId="47fa91d207cfb014" providerId="LiveId" clId="{02EEC06F-F40C-40DF-8FD3-8D3B8ABF164E}" dt="2024-01-28T16:18:51.462" v="26" actId="207"/>
          <ac:spMkLst>
            <pc:docMk/>
            <pc:sldMk cId="0" sldId="274"/>
            <ac:spMk id="196" creationId="{00000000-0000-0000-0000-000000000000}"/>
          </ac:spMkLst>
        </pc:spChg>
      </pc:sldChg>
      <pc:sldChg chg="addSp delSp modSp mod">
        <pc:chgData name="Alberto Ruiz" userId="47fa91d207cfb014" providerId="LiveId" clId="{02EEC06F-F40C-40DF-8FD3-8D3B8ABF164E}" dt="2024-01-28T16:19:43.965" v="36" actId="14100"/>
        <pc:sldMkLst>
          <pc:docMk/>
          <pc:sldMk cId="0" sldId="275"/>
        </pc:sldMkLst>
        <pc:spChg chg="mod">
          <ac:chgData name="Alberto Ruiz" userId="47fa91d207cfb014" providerId="LiveId" clId="{02EEC06F-F40C-40DF-8FD3-8D3B8ABF164E}" dt="2024-01-28T16:19:32.134" v="31" actId="14100"/>
          <ac:spMkLst>
            <pc:docMk/>
            <pc:sldMk cId="0" sldId="275"/>
            <ac:spMk id="205" creationId="{00000000-0000-0000-0000-000000000000}"/>
          </ac:spMkLst>
        </pc:spChg>
        <pc:picChg chg="add del mod">
          <ac:chgData name="Alberto Ruiz" userId="47fa91d207cfb014" providerId="LiveId" clId="{02EEC06F-F40C-40DF-8FD3-8D3B8ABF164E}" dt="2024-01-28T16:19:43.965" v="36" actId="14100"/>
          <ac:picMkLst>
            <pc:docMk/>
            <pc:sldMk cId="0" sldId="275"/>
            <ac:picMk id="207" creationId="{00000000-0000-0000-0000-000000000000}"/>
          </ac:picMkLst>
        </pc:picChg>
      </pc:sldChg>
      <pc:sldChg chg="modSp mod">
        <pc:chgData name="Alberto Ruiz" userId="47fa91d207cfb014" providerId="LiveId" clId="{02EEC06F-F40C-40DF-8FD3-8D3B8ABF164E}" dt="2024-01-28T16:19:56.622" v="37" actId="13926"/>
        <pc:sldMkLst>
          <pc:docMk/>
          <pc:sldMk cId="0" sldId="276"/>
        </pc:sldMkLst>
        <pc:spChg chg="mod">
          <ac:chgData name="Alberto Ruiz" userId="47fa91d207cfb014" providerId="LiveId" clId="{02EEC06F-F40C-40DF-8FD3-8D3B8ABF164E}" dt="2024-01-28T16:19:56.622" v="37" actId="13926"/>
          <ac:spMkLst>
            <pc:docMk/>
            <pc:sldMk cId="0" sldId="276"/>
            <ac:spMk id="213" creationId="{00000000-0000-0000-0000-000000000000}"/>
          </ac:spMkLst>
        </pc:spChg>
      </pc:sldChg>
      <pc:sldChg chg="modSp mod">
        <pc:chgData name="Alberto Ruiz" userId="47fa91d207cfb014" providerId="LiveId" clId="{02EEC06F-F40C-40DF-8FD3-8D3B8ABF164E}" dt="2024-01-28T16:20:15.623" v="39" actId="207"/>
        <pc:sldMkLst>
          <pc:docMk/>
          <pc:sldMk cId="0" sldId="277"/>
        </pc:sldMkLst>
        <pc:spChg chg="mod">
          <ac:chgData name="Alberto Ruiz" userId="47fa91d207cfb014" providerId="LiveId" clId="{02EEC06F-F40C-40DF-8FD3-8D3B8ABF164E}" dt="2024-01-28T16:20:15.623" v="39" actId="207"/>
          <ac:spMkLst>
            <pc:docMk/>
            <pc:sldMk cId="0" sldId="277"/>
            <ac:spMk id="220" creationId="{00000000-0000-0000-0000-000000000000}"/>
          </ac:spMkLst>
        </pc:spChg>
      </pc:sldChg>
      <pc:sldChg chg="modSp mod">
        <pc:chgData name="Alberto Ruiz" userId="47fa91d207cfb014" providerId="LiveId" clId="{02EEC06F-F40C-40DF-8FD3-8D3B8ABF164E}" dt="2024-01-28T16:20:53.322" v="41" actId="207"/>
        <pc:sldMkLst>
          <pc:docMk/>
          <pc:sldMk cId="0" sldId="278"/>
        </pc:sldMkLst>
        <pc:spChg chg="mod">
          <ac:chgData name="Alberto Ruiz" userId="47fa91d207cfb014" providerId="LiveId" clId="{02EEC06F-F40C-40DF-8FD3-8D3B8ABF164E}" dt="2024-01-28T16:20:53.322" v="41" actId="207"/>
          <ac:spMkLst>
            <pc:docMk/>
            <pc:sldMk cId="0" sldId="278"/>
            <ac:spMk id="228" creationId="{00000000-0000-0000-0000-000000000000}"/>
          </ac:spMkLst>
        </pc:spChg>
      </pc:sldChg>
      <pc:sldChg chg="modSp mod">
        <pc:chgData name="Alberto Ruiz" userId="47fa91d207cfb014" providerId="LiveId" clId="{02EEC06F-F40C-40DF-8FD3-8D3B8ABF164E}" dt="2024-01-28T16:21:03.150" v="42" actId="13926"/>
        <pc:sldMkLst>
          <pc:docMk/>
          <pc:sldMk cId="0" sldId="280"/>
        </pc:sldMkLst>
        <pc:spChg chg="mod">
          <ac:chgData name="Alberto Ruiz" userId="47fa91d207cfb014" providerId="LiveId" clId="{02EEC06F-F40C-40DF-8FD3-8D3B8ABF164E}" dt="2024-01-28T16:21:03.150" v="42" actId="13926"/>
          <ac:spMkLst>
            <pc:docMk/>
            <pc:sldMk cId="0" sldId="280"/>
            <ac:spMk id="244" creationId="{00000000-0000-0000-0000-000000000000}"/>
          </ac:spMkLst>
        </pc:spChg>
      </pc:sldChg>
      <pc:sldChg chg="modSp mod">
        <pc:chgData name="Alberto Ruiz" userId="47fa91d207cfb014" providerId="LiveId" clId="{02EEC06F-F40C-40DF-8FD3-8D3B8ABF164E}" dt="2024-01-28T16:21:14.194" v="43" actId="13926"/>
        <pc:sldMkLst>
          <pc:docMk/>
          <pc:sldMk cId="0" sldId="281"/>
        </pc:sldMkLst>
        <pc:spChg chg="mod">
          <ac:chgData name="Alberto Ruiz" userId="47fa91d207cfb014" providerId="LiveId" clId="{02EEC06F-F40C-40DF-8FD3-8D3B8ABF164E}" dt="2024-01-28T16:21:14.194" v="43" actId="13926"/>
          <ac:spMkLst>
            <pc:docMk/>
            <pc:sldMk cId="0" sldId="281"/>
            <ac:spMk id="251" creationId="{00000000-0000-0000-0000-000000000000}"/>
          </ac:spMkLst>
        </pc:spChg>
      </pc:sldChg>
      <pc:sldChg chg="modSp mod">
        <pc:chgData name="Alberto Ruiz" userId="47fa91d207cfb014" providerId="LiveId" clId="{02EEC06F-F40C-40DF-8FD3-8D3B8ABF164E}" dt="2024-01-28T16:21:42.712" v="46" actId="13926"/>
        <pc:sldMkLst>
          <pc:docMk/>
          <pc:sldMk cId="0" sldId="282"/>
        </pc:sldMkLst>
        <pc:spChg chg="mod">
          <ac:chgData name="Alberto Ruiz" userId="47fa91d207cfb014" providerId="LiveId" clId="{02EEC06F-F40C-40DF-8FD3-8D3B8ABF164E}" dt="2024-01-28T16:21:42.712" v="46" actId="13926"/>
          <ac:spMkLst>
            <pc:docMk/>
            <pc:sldMk cId="0" sldId="282"/>
            <ac:spMk id="258" creationId="{00000000-0000-0000-0000-000000000000}"/>
          </ac:spMkLst>
        </pc:spChg>
      </pc:sldChg>
      <pc:sldChg chg="modSp mod">
        <pc:chgData name="Alberto Ruiz" userId="47fa91d207cfb014" providerId="LiveId" clId="{02EEC06F-F40C-40DF-8FD3-8D3B8ABF164E}" dt="2024-01-28T16:22:33.343" v="59" actId="20577"/>
        <pc:sldMkLst>
          <pc:docMk/>
          <pc:sldMk cId="0" sldId="286"/>
        </pc:sldMkLst>
        <pc:spChg chg="mod">
          <ac:chgData name="Alberto Ruiz" userId="47fa91d207cfb014" providerId="LiveId" clId="{02EEC06F-F40C-40DF-8FD3-8D3B8ABF164E}" dt="2024-01-28T16:22:33.343" v="59" actId="20577"/>
          <ac:spMkLst>
            <pc:docMk/>
            <pc:sldMk cId="0" sldId="286"/>
            <ac:spMk id="289" creationId="{00000000-0000-0000-0000-000000000000}"/>
          </ac:spMkLst>
        </pc:spChg>
      </pc:sldChg>
      <pc:sldChg chg="modSp mod">
        <pc:chgData name="Alberto Ruiz" userId="47fa91d207cfb014" providerId="LiveId" clId="{02EEC06F-F40C-40DF-8FD3-8D3B8ABF164E}" dt="2024-01-28T16:22:49.879" v="60" actId="13926"/>
        <pc:sldMkLst>
          <pc:docMk/>
          <pc:sldMk cId="0" sldId="287"/>
        </pc:sldMkLst>
        <pc:spChg chg="mod">
          <ac:chgData name="Alberto Ruiz" userId="47fa91d207cfb014" providerId="LiveId" clId="{02EEC06F-F40C-40DF-8FD3-8D3B8ABF164E}" dt="2024-01-28T16:22:49.879" v="60" actId="13926"/>
          <ac:spMkLst>
            <pc:docMk/>
            <pc:sldMk cId="0" sldId="287"/>
            <ac:spMk id="296" creationId="{00000000-0000-0000-0000-000000000000}"/>
          </ac:spMkLst>
        </pc:spChg>
      </pc:sldChg>
      <pc:sldChg chg="modSp mod">
        <pc:chgData name="Alberto Ruiz" userId="47fa91d207cfb014" providerId="LiveId" clId="{02EEC06F-F40C-40DF-8FD3-8D3B8ABF164E}" dt="2024-01-28T16:23:08.871" v="61" actId="13926"/>
        <pc:sldMkLst>
          <pc:docMk/>
          <pc:sldMk cId="0" sldId="288"/>
        </pc:sldMkLst>
        <pc:spChg chg="mod">
          <ac:chgData name="Alberto Ruiz" userId="47fa91d207cfb014" providerId="LiveId" clId="{02EEC06F-F40C-40DF-8FD3-8D3B8ABF164E}" dt="2024-01-28T16:23:08.871" v="61" actId="13926"/>
          <ac:spMkLst>
            <pc:docMk/>
            <pc:sldMk cId="0" sldId="288"/>
            <ac:spMk id="303" creationId="{00000000-0000-0000-0000-000000000000}"/>
          </ac:spMkLst>
        </pc:spChg>
      </pc:sldChg>
      <pc:sldChg chg="modSp mod">
        <pc:chgData name="Alberto Ruiz" userId="47fa91d207cfb014" providerId="LiveId" clId="{02EEC06F-F40C-40DF-8FD3-8D3B8ABF164E}" dt="2024-01-28T16:23:19.503" v="62" actId="13926"/>
        <pc:sldMkLst>
          <pc:docMk/>
          <pc:sldMk cId="0" sldId="289"/>
        </pc:sldMkLst>
        <pc:spChg chg="mod">
          <ac:chgData name="Alberto Ruiz" userId="47fa91d207cfb014" providerId="LiveId" clId="{02EEC06F-F40C-40DF-8FD3-8D3B8ABF164E}" dt="2024-01-28T16:23:19.503" v="62" actId="13926"/>
          <ac:spMkLst>
            <pc:docMk/>
            <pc:sldMk cId="0" sldId="289"/>
            <ac:spMk id="311" creationId="{00000000-0000-0000-0000-000000000000}"/>
          </ac:spMkLst>
        </pc:spChg>
      </pc:sldChg>
      <pc:sldChg chg="modSp mod">
        <pc:chgData name="Alberto Ruiz" userId="47fa91d207cfb014" providerId="LiveId" clId="{02EEC06F-F40C-40DF-8FD3-8D3B8ABF164E}" dt="2024-01-28T16:29:48.615" v="64" actId="13926"/>
        <pc:sldMkLst>
          <pc:docMk/>
          <pc:sldMk cId="0" sldId="298"/>
        </pc:sldMkLst>
        <pc:spChg chg="mod">
          <ac:chgData name="Alberto Ruiz" userId="47fa91d207cfb014" providerId="LiveId" clId="{02EEC06F-F40C-40DF-8FD3-8D3B8ABF164E}" dt="2024-01-28T16:29:48.615" v="64" actId="13926"/>
          <ac:spMkLst>
            <pc:docMk/>
            <pc:sldMk cId="0" sldId="298"/>
            <ac:spMk id="386" creationId="{00000000-0000-0000-0000-000000000000}"/>
          </ac:spMkLst>
        </pc:spChg>
      </pc:sldChg>
      <pc:sldChg chg="modSp mod">
        <pc:chgData name="Alberto Ruiz" userId="47fa91d207cfb014" providerId="LiveId" clId="{02EEC06F-F40C-40DF-8FD3-8D3B8ABF164E}" dt="2024-01-28T16:30:03.203" v="65" actId="13926"/>
        <pc:sldMkLst>
          <pc:docMk/>
          <pc:sldMk cId="0" sldId="299"/>
        </pc:sldMkLst>
        <pc:spChg chg="mod">
          <ac:chgData name="Alberto Ruiz" userId="47fa91d207cfb014" providerId="LiveId" clId="{02EEC06F-F40C-40DF-8FD3-8D3B8ABF164E}" dt="2024-01-28T16:30:03.203" v="65" actId="13926"/>
          <ac:spMkLst>
            <pc:docMk/>
            <pc:sldMk cId="0" sldId="299"/>
            <ac:spMk id="393" creationId="{00000000-0000-0000-0000-000000000000}"/>
          </ac:spMkLst>
        </pc:spChg>
      </pc:sldChg>
      <pc:sldChg chg="modSp mod">
        <pc:chgData name="Alberto Ruiz" userId="47fa91d207cfb014" providerId="LiveId" clId="{02EEC06F-F40C-40DF-8FD3-8D3B8ABF164E}" dt="2024-01-28T16:30:08.775" v="66" actId="13926"/>
        <pc:sldMkLst>
          <pc:docMk/>
          <pc:sldMk cId="0" sldId="300"/>
        </pc:sldMkLst>
        <pc:spChg chg="mod">
          <ac:chgData name="Alberto Ruiz" userId="47fa91d207cfb014" providerId="LiveId" clId="{02EEC06F-F40C-40DF-8FD3-8D3B8ABF164E}" dt="2024-01-28T16:30:08.775" v="66" actId="13926"/>
          <ac:spMkLst>
            <pc:docMk/>
            <pc:sldMk cId="0" sldId="300"/>
            <ac:spMk id="400" creationId="{00000000-0000-0000-0000-000000000000}"/>
          </ac:spMkLst>
        </pc:spChg>
      </pc:sldChg>
      <pc:sldChg chg="modSp mod">
        <pc:chgData name="Alberto Ruiz" userId="47fa91d207cfb014" providerId="LiveId" clId="{02EEC06F-F40C-40DF-8FD3-8D3B8ABF164E}" dt="2024-01-28T16:30:53.520" v="70" actId="207"/>
        <pc:sldMkLst>
          <pc:docMk/>
          <pc:sldMk cId="0" sldId="301"/>
        </pc:sldMkLst>
        <pc:spChg chg="mod">
          <ac:chgData name="Alberto Ruiz" userId="47fa91d207cfb014" providerId="LiveId" clId="{02EEC06F-F40C-40DF-8FD3-8D3B8ABF164E}" dt="2024-01-28T16:30:53.520" v="70" actId="207"/>
          <ac:spMkLst>
            <pc:docMk/>
            <pc:sldMk cId="0" sldId="301"/>
            <ac:spMk id="409" creationId="{00000000-0000-0000-0000-000000000000}"/>
          </ac:spMkLst>
        </pc:spChg>
      </pc:sldChg>
      <pc:sldChg chg="modSp mod">
        <pc:chgData name="Alberto Ruiz" userId="47fa91d207cfb014" providerId="LiveId" clId="{02EEC06F-F40C-40DF-8FD3-8D3B8ABF164E}" dt="2024-01-28T16:31:01.349" v="71" actId="13926"/>
        <pc:sldMkLst>
          <pc:docMk/>
          <pc:sldMk cId="0" sldId="302"/>
        </pc:sldMkLst>
        <pc:spChg chg="mod">
          <ac:chgData name="Alberto Ruiz" userId="47fa91d207cfb014" providerId="LiveId" clId="{02EEC06F-F40C-40DF-8FD3-8D3B8ABF164E}" dt="2024-01-28T16:31:01.349" v="71" actId="13926"/>
          <ac:spMkLst>
            <pc:docMk/>
            <pc:sldMk cId="0" sldId="302"/>
            <ac:spMk id="416" creationId="{00000000-0000-0000-0000-000000000000}"/>
          </ac:spMkLst>
        </pc:spChg>
      </pc:sldChg>
      <pc:sldChg chg="modSp mod">
        <pc:chgData name="Alberto Ruiz" userId="47fa91d207cfb014" providerId="LiveId" clId="{02EEC06F-F40C-40DF-8FD3-8D3B8ABF164E}" dt="2024-01-28T16:31:33.303" v="72" actId="13926"/>
        <pc:sldMkLst>
          <pc:docMk/>
          <pc:sldMk cId="0" sldId="304"/>
        </pc:sldMkLst>
        <pc:spChg chg="mod">
          <ac:chgData name="Alberto Ruiz" userId="47fa91d207cfb014" providerId="LiveId" clId="{02EEC06F-F40C-40DF-8FD3-8D3B8ABF164E}" dt="2024-01-28T16:31:33.303" v="72" actId="13926"/>
          <ac:spMkLst>
            <pc:docMk/>
            <pc:sldMk cId="0" sldId="304"/>
            <ac:spMk id="432" creationId="{00000000-0000-0000-0000-000000000000}"/>
          </ac:spMkLst>
        </pc:spChg>
      </pc:sldChg>
      <pc:sldChg chg="modSp mod">
        <pc:chgData name="Alberto Ruiz" userId="47fa91d207cfb014" providerId="LiveId" clId="{02EEC06F-F40C-40DF-8FD3-8D3B8ABF164E}" dt="2024-01-28T16:32:15.297" v="74" actId="13926"/>
        <pc:sldMkLst>
          <pc:docMk/>
          <pc:sldMk cId="0" sldId="308"/>
        </pc:sldMkLst>
        <pc:spChg chg="mod">
          <ac:chgData name="Alberto Ruiz" userId="47fa91d207cfb014" providerId="LiveId" clId="{02EEC06F-F40C-40DF-8FD3-8D3B8ABF164E}" dt="2024-01-28T16:32:15.297" v="74" actId="13926"/>
          <ac:spMkLst>
            <pc:docMk/>
            <pc:sldMk cId="0" sldId="308"/>
            <ac:spMk id="462" creationId="{00000000-0000-0000-0000-000000000000}"/>
          </ac:spMkLst>
        </pc:spChg>
      </pc:sldChg>
      <pc:sldChg chg="modSp mod">
        <pc:chgData name="Alberto Ruiz" userId="47fa91d207cfb014" providerId="LiveId" clId="{02EEC06F-F40C-40DF-8FD3-8D3B8ABF164E}" dt="2024-01-28T16:32:25.590" v="77" actId="403"/>
        <pc:sldMkLst>
          <pc:docMk/>
          <pc:sldMk cId="0" sldId="309"/>
        </pc:sldMkLst>
        <pc:spChg chg="mod">
          <ac:chgData name="Alberto Ruiz" userId="47fa91d207cfb014" providerId="LiveId" clId="{02EEC06F-F40C-40DF-8FD3-8D3B8ABF164E}" dt="2024-01-28T16:32:25.590" v="77" actId="403"/>
          <ac:spMkLst>
            <pc:docMk/>
            <pc:sldMk cId="0" sldId="309"/>
            <ac:spMk id="469" creationId="{00000000-0000-0000-0000-000000000000}"/>
          </ac:spMkLst>
        </pc:spChg>
      </pc:sldChg>
      <pc:sldChg chg="modSp mod">
        <pc:chgData name="Alberto Ruiz" userId="47fa91d207cfb014" providerId="LiveId" clId="{02EEC06F-F40C-40DF-8FD3-8D3B8ABF164E}" dt="2024-01-28T16:33:10.168" v="79" actId="403"/>
        <pc:sldMkLst>
          <pc:docMk/>
          <pc:sldMk cId="0" sldId="315"/>
        </pc:sldMkLst>
        <pc:spChg chg="mod">
          <ac:chgData name="Alberto Ruiz" userId="47fa91d207cfb014" providerId="LiveId" clId="{02EEC06F-F40C-40DF-8FD3-8D3B8ABF164E}" dt="2024-01-28T16:33:10.168" v="79" actId="403"/>
          <ac:spMkLst>
            <pc:docMk/>
            <pc:sldMk cId="0" sldId="315"/>
            <ac:spMk id="512" creationId="{00000000-0000-0000-0000-000000000000}"/>
          </ac:spMkLst>
        </pc:spChg>
      </pc:sldChg>
      <pc:sldChg chg="modSp mod">
        <pc:chgData name="Alberto Ruiz" userId="47fa91d207cfb014" providerId="LiveId" clId="{02EEC06F-F40C-40DF-8FD3-8D3B8ABF164E}" dt="2024-01-28T16:41:34.446" v="81" actId="13926"/>
        <pc:sldMkLst>
          <pc:docMk/>
          <pc:sldMk cId="0" sldId="323"/>
        </pc:sldMkLst>
        <pc:spChg chg="mod">
          <ac:chgData name="Alberto Ruiz" userId="47fa91d207cfb014" providerId="LiveId" clId="{02EEC06F-F40C-40DF-8FD3-8D3B8ABF164E}" dt="2024-01-28T16:41:34.446" v="81" actId="13926"/>
          <ac:spMkLst>
            <pc:docMk/>
            <pc:sldMk cId="0" sldId="323"/>
            <ac:spMk id="572" creationId="{00000000-0000-0000-0000-000000000000}"/>
          </ac:spMkLst>
        </pc:spChg>
      </pc:sldChg>
      <pc:sldChg chg="modSp mod">
        <pc:chgData name="Alberto Ruiz" userId="47fa91d207cfb014" providerId="LiveId" clId="{02EEC06F-F40C-40DF-8FD3-8D3B8ABF164E}" dt="2024-01-28T16:42:42.593" v="83" actId="13926"/>
        <pc:sldMkLst>
          <pc:docMk/>
          <pc:sldMk cId="0" sldId="327"/>
        </pc:sldMkLst>
        <pc:spChg chg="mod">
          <ac:chgData name="Alberto Ruiz" userId="47fa91d207cfb014" providerId="LiveId" clId="{02EEC06F-F40C-40DF-8FD3-8D3B8ABF164E}" dt="2024-01-28T16:42:42.593" v="83" actId="13926"/>
          <ac:spMkLst>
            <pc:docMk/>
            <pc:sldMk cId="0" sldId="327"/>
            <ac:spMk id="610" creationId="{00000000-0000-0000-0000-000000000000}"/>
          </ac:spMkLst>
        </pc:spChg>
      </pc:sldChg>
      <pc:sldChg chg="modSp mod">
        <pc:chgData name="Alberto Ruiz" userId="47fa91d207cfb014" providerId="LiveId" clId="{02EEC06F-F40C-40DF-8FD3-8D3B8ABF164E}" dt="2024-01-28T16:43:07.718" v="84" actId="13926"/>
        <pc:sldMkLst>
          <pc:docMk/>
          <pc:sldMk cId="0" sldId="330"/>
        </pc:sldMkLst>
        <pc:spChg chg="mod">
          <ac:chgData name="Alberto Ruiz" userId="47fa91d207cfb014" providerId="LiveId" clId="{02EEC06F-F40C-40DF-8FD3-8D3B8ABF164E}" dt="2024-01-28T16:43:07.718" v="84" actId="13926"/>
          <ac:spMkLst>
            <pc:docMk/>
            <pc:sldMk cId="0" sldId="330"/>
            <ac:spMk id="635" creationId="{00000000-0000-0000-0000-000000000000}"/>
          </ac:spMkLst>
        </pc:spChg>
      </pc:sldChg>
      <pc:sldChg chg="modSp mod">
        <pc:chgData name="Alberto Ruiz" userId="47fa91d207cfb014" providerId="LiveId" clId="{02EEC06F-F40C-40DF-8FD3-8D3B8ABF164E}" dt="2024-01-28T16:46:04.055" v="91" actId="108"/>
        <pc:sldMkLst>
          <pc:docMk/>
          <pc:sldMk cId="0" sldId="342"/>
        </pc:sldMkLst>
        <pc:spChg chg="mod">
          <ac:chgData name="Alberto Ruiz" userId="47fa91d207cfb014" providerId="LiveId" clId="{02EEC06F-F40C-40DF-8FD3-8D3B8ABF164E}" dt="2024-01-28T16:46:04.055" v="91" actId="108"/>
          <ac:spMkLst>
            <pc:docMk/>
            <pc:sldMk cId="0" sldId="342"/>
            <ac:spMk id="721" creationId="{00000000-0000-0000-0000-000000000000}"/>
          </ac:spMkLst>
        </pc:spChg>
      </pc:sldChg>
      <pc:sldChg chg="modSp mod">
        <pc:chgData name="Alberto Ruiz" userId="47fa91d207cfb014" providerId="LiveId" clId="{02EEC06F-F40C-40DF-8FD3-8D3B8ABF164E}" dt="2024-01-28T16:47:52.592" v="95" actId="13926"/>
        <pc:sldMkLst>
          <pc:docMk/>
          <pc:sldMk cId="0" sldId="352"/>
        </pc:sldMkLst>
        <pc:spChg chg="mod">
          <ac:chgData name="Alberto Ruiz" userId="47fa91d207cfb014" providerId="LiveId" clId="{02EEC06F-F40C-40DF-8FD3-8D3B8ABF164E}" dt="2024-01-28T16:47:52.592" v="95" actId="13926"/>
          <ac:spMkLst>
            <pc:docMk/>
            <pc:sldMk cId="0" sldId="352"/>
            <ac:spMk id="790" creationId="{00000000-0000-0000-0000-000000000000}"/>
          </ac:spMkLst>
        </pc:spChg>
      </pc:sldChg>
      <pc:sldChg chg="modSp mod">
        <pc:chgData name="Alberto Ruiz" userId="47fa91d207cfb014" providerId="LiveId" clId="{02EEC06F-F40C-40DF-8FD3-8D3B8ABF164E}" dt="2024-01-28T16:49:41.990" v="135" actId="13926"/>
        <pc:sldMkLst>
          <pc:docMk/>
          <pc:sldMk cId="0" sldId="353"/>
        </pc:sldMkLst>
        <pc:spChg chg="mod">
          <ac:chgData name="Alberto Ruiz" userId="47fa91d207cfb014" providerId="LiveId" clId="{02EEC06F-F40C-40DF-8FD3-8D3B8ABF164E}" dt="2024-01-28T16:49:41.990" v="135" actId="13926"/>
          <ac:spMkLst>
            <pc:docMk/>
            <pc:sldMk cId="0" sldId="353"/>
            <ac:spMk id="796" creationId="{00000000-0000-0000-0000-000000000000}"/>
          </ac:spMkLst>
        </pc:spChg>
      </pc:sldChg>
      <pc:sldChg chg="modSp mod">
        <pc:chgData name="Alberto Ruiz" userId="47fa91d207cfb014" providerId="LiveId" clId="{02EEC06F-F40C-40DF-8FD3-8D3B8ABF164E}" dt="2024-01-28T16:50:01.670" v="137" actId="13926"/>
        <pc:sldMkLst>
          <pc:docMk/>
          <pc:sldMk cId="0" sldId="354"/>
        </pc:sldMkLst>
        <pc:spChg chg="mod">
          <ac:chgData name="Alberto Ruiz" userId="47fa91d207cfb014" providerId="LiveId" clId="{02EEC06F-F40C-40DF-8FD3-8D3B8ABF164E}" dt="2024-01-28T16:50:01.670" v="137" actId="13926"/>
          <ac:spMkLst>
            <pc:docMk/>
            <pc:sldMk cId="0" sldId="354"/>
            <ac:spMk id="802" creationId="{00000000-0000-0000-0000-000000000000}"/>
          </ac:spMkLst>
        </pc:spChg>
      </pc:sldChg>
      <pc:sldChg chg="modSp mod">
        <pc:chgData name="Alberto Ruiz" userId="47fa91d207cfb014" providerId="LiveId" clId="{02EEC06F-F40C-40DF-8FD3-8D3B8ABF164E}" dt="2024-01-28T16:50:30.095" v="139" actId="13926"/>
        <pc:sldMkLst>
          <pc:docMk/>
          <pc:sldMk cId="0" sldId="355"/>
        </pc:sldMkLst>
        <pc:spChg chg="mod">
          <ac:chgData name="Alberto Ruiz" userId="47fa91d207cfb014" providerId="LiveId" clId="{02EEC06F-F40C-40DF-8FD3-8D3B8ABF164E}" dt="2024-01-28T16:50:30.095" v="139" actId="13926"/>
          <ac:spMkLst>
            <pc:docMk/>
            <pc:sldMk cId="0" sldId="355"/>
            <ac:spMk id="808" creationId="{00000000-0000-0000-0000-000000000000}"/>
          </ac:spMkLst>
        </pc:spChg>
      </pc:sldChg>
      <pc:sldChg chg="modSp mod">
        <pc:chgData name="Alberto Ruiz" userId="47fa91d207cfb014" providerId="LiveId" clId="{02EEC06F-F40C-40DF-8FD3-8D3B8ABF164E}" dt="2024-01-28T16:50:45.245" v="140" actId="13926"/>
        <pc:sldMkLst>
          <pc:docMk/>
          <pc:sldMk cId="0" sldId="356"/>
        </pc:sldMkLst>
        <pc:spChg chg="mod">
          <ac:chgData name="Alberto Ruiz" userId="47fa91d207cfb014" providerId="LiveId" clId="{02EEC06F-F40C-40DF-8FD3-8D3B8ABF164E}" dt="2024-01-28T16:50:45.245" v="140" actId="13926"/>
          <ac:spMkLst>
            <pc:docMk/>
            <pc:sldMk cId="0" sldId="356"/>
            <ac:spMk id="814" creationId="{00000000-0000-0000-0000-000000000000}"/>
          </ac:spMkLst>
        </pc:spChg>
      </pc:sldChg>
      <pc:sldChg chg="modSp mod">
        <pc:chgData name="Alberto Ruiz" userId="47fa91d207cfb014" providerId="LiveId" clId="{02EEC06F-F40C-40DF-8FD3-8D3B8ABF164E}" dt="2024-01-28T16:51:05.335" v="141" actId="13926"/>
        <pc:sldMkLst>
          <pc:docMk/>
          <pc:sldMk cId="0" sldId="357"/>
        </pc:sldMkLst>
        <pc:spChg chg="mod">
          <ac:chgData name="Alberto Ruiz" userId="47fa91d207cfb014" providerId="LiveId" clId="{02EEC06F-F40C-40DF-8FD3-8D3B8ABF164E}" dt="2024-01-28T16:51:05.335" v="141" actId="13926"/>
          <ac:spMkLst>
            <pc:docMk/>
            <pc:sldMk cId="0" sldId="357"/>
            <ac:spMk id="820" creationId="{00000000-0000-0000-0000-000000000000}"/>
          </ac:spMkLst>
        </pc:spChg>
      </pc:sldChg>
      <pc:sldChg chg="modSp mod">
        <pc:chgData name="Alberto Ruiz" userId="47fa91d207cfb014" providerId="LiveId" clId="{02EEC06F-F40C-40DF-8FD3-8D3B8ABF164E}" dt="2024-01-28T16:51:12.302" v="142" actId="13926"/>
        <pc:sldMkLst>
          <pc:docMk/>
          <pc:sldMk cId="0" sldId="358"/>
        </pc:sldMkLst>
        <pc:spChg chg="mod">
          <ac:chgData name="Alberto Ruiz" userId="47fa91d207cfb014" providerId="LiveId" clId="{02EEC06F-F40C-40DF-8FD3-8D3B8ABF164E}" dt="2024-01-28T16:51:12.302" v="142" actId="13926"/>
          <ac:spMkLst>
            <pc:docMk/>
            <pc:sldMk cId="0" sldId="358"/>
            <ac:spMk id="826" creationId="{00000000-0000-0000-0000-000000000000}"/>
          </ac:spMkLst>
        </pc:spChg>
      </pc:sldChg>
      <pc:sldChg chg="modSp mod">
        <pc:chgData name="Alberto Ruiz" userId="47fa91d207cfb014" providerId="LiveId" clId="{02EEC06F-F40C-40DF-8FD3-8D3B8ABF164E}" dt="2024-01-28T16:51:23.495" v="143" actId="13926"/>
        <pc:sldMkLst>
          <pc:docMk/>
          <pc:sldMk cId="0" sldId="359"/>
        </pc:sldMkLst>
        <pc:spChg chg="mod">
          <ac:chgData name="Alberto Ruiz" userId="47fa91d207cfb014" providerId="LiveId" clId="{02EEC06F-F40C-40DF-8FD3-8D3B8ABF164E}" dt="2024-01-28T16:51:23.495" v="143" actId="13926"/>
          <ac:spMkLst>
            <pc:docMk/>
            <pc:sldMk cId="0" sldId="359"/>
            <ac:spMk id="832" creationId="{00000000-0000-0000-0000-000000000000}"/>
          </ac:spMkLst>
        </pc:spChg>
      </pc:sldChg>
      <pc:sldChg chg="modSp mod">
        <pc:chgData name="Alberto Ruiz" userId="47fa91d207cfb014" providerId="LiveId" clId="{02EEC06F-F40C-40DF-8FD3-8D3B8ABF164E}" dt="2024-01-28T16:51:35.886" v="144" actId="13926"/>
        <pc:sldMkLst>
          <pc:docMk/>
          <pc:sldMk cId="0" sldId="360"/>
        </pc:sldMkLst>
        <pc:spChg chg="mod">
          <ac:chgData name="Alberto Ruiz" userId="47fa91d207cfb014" providerId="LiveId" clId="{02EEC06F-F40C-40DF-8FD3-8D3B8ABF164E}" dt="2024-01-28T16:51:35.886" v="144" actId="13926"/>
          <ac:spMkLst>
            <pc:docMk/>
            <pc:sldMk cId="0" sldId="360"/>
            <ac:spMk id="838" creationId="{00000000-0000-0000-0000-000000000000}"/>
          </ac:spMkLst>
        </pc:spChg>
      </pc:sldChg>
      <pc:sldChg chg="modSp mod">
        <pc:chgData name="Alberto Ruiz" userId="47fa91d207cfb014" providerId="LiveId" clId="{02EEC06F-F40C-40DF-8FD3-8D3B8ABF164E}" dt="2024-01-28T16:51:55.150" v="146" actId="13926"/>
        <pc:sldMkLst>
          <pc:docMk/>
          <pc:sldMk cId="0" sldId="361"/>
        </pc:sldMkLst>
        <pc:spChg chg="mod">
          <ac:chgData name="Alberto Ruiz" userId="47fa91d207cfb014" providerId="LiveId" clId="{02EEC06F-F40C-40DF-8FD3-8D3B8ABF164E}" dt="2024-01-28T16:51:55.150" v="146" actId="13926"/>
          <ac:spMkLst>
            <pc:docMk/>
            <pc:sldMk cId="0" sldId="361"/>
            <ac:spMk id="844" creationId="{00000000-0000-0000-0000-000000000000}"/>
          </ac:spMkLst>
        </pc:spChg>
      </pc:sldChg>
      <pc:sldChg chg="modSp mod">
        <pc:chgData name="Alberto Ruiz" userId="47fa91d207cfb014" providerId="LiveId" clId="{02EEC06F-F40C-40DF-8FD3-8D3B8ABF164E}" dt="2024-01-28T16:52:10.542" v="147" actId="13926"/>
        <pc:sldMkLst>
          <pc:docMk/>
          <pc:sldMk cId="0" sldId="362"/>
        </pc:sldMkLst>
        <pc:spChg chg="mod">
          <ac:chgData name="Alberto Ruiz" userId="47fa91d207cfb014" providerId="LiveId" clId="{02EEC06F-F40C-40DF-8FD3-8D3B8ABF164E}" dt="2024-01-28T16:52:10.542" v="147" actId="13926"/>
          <ac:spMkLst>
            <pc:docMk/>
            <pc:sldMk cId="0" sldId="362"/>
            <ac:spMk id="850" creationId="{00000000-0000-0000-0000-000000000000}"/>
          </ac:spMkLst>
        </pc:spChg>
      </pc:sldChg>
      <pc:sldChg chg="modSp mod">
        <pc:chgData name="Alberto Ruiz" userId="47fa91d207cfb014" providerId="LiveId" clId="{02EEC06F-F40C-40DF-8FD3-8D3B8ABF164E}" dt="2024-01-28T16:53:15.215" v="150" actId="13926"/>
        <pc:sldMkLst>
          <pc:docMk/>
          <pc:sldMk cId="0" sldId="366"/>
        </pc:sldMkLst>
        <pc:spChg chg="mod">
          <ac:chgData name="Alberto Ruiz" userId="47fa91d207cfb014" providerId="LiveId" clId="{02EEC06F-F40C-40DF-8FD3-8D3B8ABF164E}" dt="2024-01-28T16:53:15.215" v="150" actId="13926"/>
          <ac:spMkLst>
            <pc:docMk/>
            <pc:sldMk cId="0" sldId="366"/>
            <ac:spMk id="874" creationId="{00000000-0000-0000-0000-000000000000}"/>
          </ac:spMkLst>
        </pc:spChg>
      </pc:sldChg>
      <pc:sldChg chg="modSp mod">
        <pc:chgData name="Alberto Ruiz" userId="47fa91d207cfb014" providerId="LiveId" clId="{02EEC06F-F40C-40DF-8FD3-8D3B8ABF164E}" dt="2024-01-28T16:55:01.384" v="152" actId="13926"/>
        <pc:sldMkLst>
          <pc:docMk/>
          <pc:sldMk cId="0" sldId="375"/>
        </pc:sldMkLst>
        <pc:spChg chg="mod">
          <ac:chgData name="Alberto Ruiz" userId="47fa91d207cfb014" providerId="LiveId" clId="{02EEC06F-F40C-40DF-8FD3-8D3B8ABF164E}" dt="2024-01-28T16:55:01.384" v="152" actId="13926"/>
          <ac:spMkLst>
            <pc:docMk/>
            <pc:sldMk cId="0" sldId="375"/>
            <ac:spMk id="928" creationId="{00000000-0000-0000-0000-000000000000}"/>
          </ac:spMkLst>
        </pc:spChg>
      </pc:sldChg>
      <pc:sldChg chg="modSp mod">
        <pc:chgData name="Alberto Ruiz" userId="47fa91d207cfb014" providerId="LiveId" clId="{02EEC06F-F40C-40DF-8FD3-8D3B8ABF164E}" dt="2024-01-28T16:55:14.415" v="153" actId="13926"/>
        <pc:sldMkLst>
          <pc:docMk/>
          <pc:sldMk cId="0" sldId="376"/>
        </pc:sldMkLst>
        <pc:spChg chg="mod">
          <ac:chgData name="Alberto Ruiz" userId="47fa91d207cfb014" providerId="LiveId" clId="{02EEC06F-F40C-40DF-8FD3-8D3B8ABF164E}" dt="2024-01-28T16:55:14.415" v="153" actId="13926"/>
          <ac:spMkLst>
            <pc:docMk/>
            <pc:sldMk cId="0" sldId="376"/>
            <ac:spMk id="934" creationId="{00000000-0000-0000-0000-000000000000}"/>
          </ac:spMkLst>
        </pc:spChg>
      </pc:sldChg>
      <pc:sldChg chg="modSp mod">
        <pc:chgData name="Alberto Ruiz" userId="47fa91d207cfb014" providerId="LiveId" clId="{02EEC06F-F40C-40DF-8FD3-8D3B8ABF164E}" dt="2024-01-28T16:58:17.287" v="154" actId="13926"/>
        <pc:sldMkLst>
          <pc:docMk/>
          <pc:sldMk cId="0" sldId="398"/>
        </pc:sldMkLst>
        <pc:spChg chg="mod">
          <ac:chgData name="Alberto Ruiz" userId="47fa91d207cfb014" providerId="LiveId" clId="{02EEC06F-F40C-40DF-8FD3-8D3B8ABF164E}" dt="2024-01-28T16:58:17.287" v="154" actId="13926"/>
          <ac:spMkLst>
            <pc:docMk/>
            <pc:sldMk cId="0" sldId="398"/>
            <ac:spMk id="10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36fd70a08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36fd70a0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076331aad_0_2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076331aa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076331aad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076331aa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076331aad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076331aa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076331aad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076331aad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76331aad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76331aa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1f2a45c9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1f2a45c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76331aad_0_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76331aa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076331aad_0_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076331aad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076331aad_0_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7076331aad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076331aad_0_3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076331aad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36fd70a08f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36fd70a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076331aad_0_3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076331aad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076331aad_0_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076331aa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076331aad_0_3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076331aa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076331aad_0_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076331aad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076331aad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076331aad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076331aad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076331aad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076331aad_0_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076331aa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b03583ee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6b03583e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076331aad_0_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076331aad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b03583ee1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b03583ee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076331aad_0_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076331aa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b03583ee1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b03583e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b03583ee1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b03583ee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076331aad_0_3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076331aa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5903dfd12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5903dfd1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5903dfd12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5903dfd1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5903dfd12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5903dfd1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5903dfd12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5903dfd1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75903dfd12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75903dfd1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5903dfd12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5903dfd1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5903dfd12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75903dfd1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7076331aad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076331aa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5903dfd12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5903dfd1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b03583ee1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b03583ee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7076331aad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7076331aa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076331aad_0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076331aa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082bd95cc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082bd95c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082bd95cc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082bd95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082bd95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082bd95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082bd95cc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7082bd95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082bd95cc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7082bd95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082bd95cc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082bd95c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076331aad_0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076331aad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6b90cee38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6b90cee3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b90cee38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b90cee38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b90cee389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b90cee38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b90cee389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b90cee38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5903dfd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75903dfd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6b90cee389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6b90cee38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b90cee389_0_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b90cee38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b90cee389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b90cee3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6b90cee389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6b90cee38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6b90cee389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6b90cee3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076331aad_0_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076331aad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90cee389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6b90cee38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b90cee389_0_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b90cee38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b90cee389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6b90cee38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b90cee389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6b90cee38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6b90cee389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6b90cee38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b90cee389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b90cee38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6f5d5a640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6f5d5a64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076331aad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076331aa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76331aad_0_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76331aa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076331aad_0_2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076331aad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006699"/>
              </a:buClr>
              <a:buSzPts val="4400"/>
              <a:buFont typeface="Arial"/>
              <a:buNone/>
              <a:defRPr sz="4400" b="0" i="0" u="none" strike="noStrike" cap="none">
                <a:solidFill>
                  <a:srgbClr val="006699"/>
                </a:solidFill>
                <a:latin typeface="Arial"/>
                <a:ea typeface="Arial"/>
                <a:cs typeface="Arial"/>
                <a:sym typeface="Arial"/>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2" name="Google Shape;52;p13"/>
          <p:cNvSpPr txBox="1">
            <a:spLocks noGrp="1"/>
          </p:cNvSpPr>
          <p:nvPr>
            <p:ph type="body" idx="1"/>
          </p:nvPr>
        </p:nvSpPr>
        <p:spPr>
          <a:xfrm>
            <a:off x="457200" y="1600200"/>
            <a:ext cx="8229600" cy="45261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344F"/>
              </a:buClr>
              <a:buSzPts val="3200"/>
              <a:buFont typeface="Arial"/>
              <a:buChar char="•"/>
              <a:defRPr sz="3200" b="0" i="0" u="none" strike="noStrike" cap="none">
                <a:solidFill>
                  <a:srgbClr val="00344F"/>
                </a:solidFill>
                <a:latin typeface="Open Sans"/>
                <a:ea typeface="Open Sans"/>
                <a:cs typeface="Open Sans"/>
                <a:sym typeface="Open Sans"/>
              </a:defRPr>
            </a:lvl1pPr>
            <a:lvl2pPr marL="914400" marR="0" lvl="1" indent="-406400" algn="l" rtl="0">
              <a:spcBef>
                <a:spcPts val="1600"/>
              </a:spcBef>
              <a:spcAft>
                <a:spcPts val="0"/>
              </a:spcAft>
              <a:buClr>
                <a:srgbClr val="00344F"/>
              </a:buClr>
              <a:buSzPts val="2800"/>
              <a:buFont typeface="Arial"/>
              <a:buChar char="–"/>
              <a:defRPr sz="2800" b="0" i="0" u="none" strike="noStrike" cap="none">
                <a:solidFill>
                  <a:srgbClr val="00344F"/>
                </a:solidFill>
                <a:latin typeface="Open Sans"/>
                <a:ea typeface="Open Sans"/>
                <a:cs typeface="Open Sans"/>
                <a:sym typeface="Open Sans"/>
              </a:defRPr>
            </a:lvl2pPr>
            <a:lvl3pPr marL="1371600" marR="0" lvl="2" indent="-381000" algn="l" rtl="0">
              <a:spcBef>
                <a:spcPts val="1600"/>
              </a:spcBef>
              <a:spcAft>
                <a:spcPts val="0"/>
              </a:spcAft>
              <a:buClr>
                <a:srgbClr val="00344F"/>
              </a:buClr>
              <a:buSzPts val="2400"/>
              <a:buFont typeface="Arial"/>
              <a:buChar char="•"/>
              <a:defRPr sz="2400" b="0" i="0" u="none" strike="noStrike" cap="none">
                <a:solidFill>
                  <a:srgbClr val="00344F"/>
                </a:solidFill>
                <a:latin typeface="Open Sans"/>
                <a:ea typeface="Open Sans"/>
                <a:cs typeface="Open Sans"/>
                <a:sym typeface="Open Sans"/>
              </a:defRPr>
            </a:lvl3pPr>
            <a:lvl4pPr marL="1828800" marR="0" lvl="3" indent="-355600" algn="l" rtl="0">
              <a:spcBef>
                <a:spcPts val="1600"/>
              </a:spcBef>
              <a:spcAft>
                <a:spcPts val="0"/>
              </a:spcAft>
              <a:buClr>
                <a:srgbClr val="00344F"/>
              </a:buClr>
              <a:buSzPts val="2000"/>
              <a:buFont typeface="Arial"/>
              <a:buChar char="–"/>
              <a:defRPr sz="2000" b="0" i="0" u="none" strike="noStrike" cap="none">
                <a:solidFill>
                  <a:srgbClr val="00344F"/>
                </a:solidFill>
                <a:latin typeface="Open Sans"/>
                <a:ea typeface="Open Sans"/>
                <a:cs typeface="Open Sans"/>
                <a:sym typeface="Open Sans"/>
              </a:defRPr>
            </a:lvl4pPr>
            <a:lvl5pPr marL="2286000" marR="0" lvl="4" indent="-355600" algn="l" rtl="0">
              <a:spcBef>
                <a:spcPts val="1600"/>
              </a:spcBef>
              <a:spcAft>
                <a:spcPts val="0"/>
              </a:spcAft>
              <a:buClr>
                <a:srgbClr val="00344F"/>
              </a:buClr>
              <a:buSzPts val="2000"/>
              <a:buFont typeface="Arial"/>
              <a:buChar char="»"/>
              <a:defRPr sz="2000" b="0" i="0" u="none" strike="noStrike" cap="none">
                <a:solidFill>
                  <a:srgbClr val="00344F"/>
                </a:solidFill>
                <a:latin typeface="Open Sans"/>
                <a:ea typeface="Open Sans"/>
                <a:cs typeface="Open Sans"/>
                <a:sym typeface="Open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6356350"/>
            <a:ext cx="21336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00344F"/>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00344F"/>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0344F"/>
                </a:solidFill>
                <a:latin typeface="Calibri"/>
                <a:ea typeface="Calibri"/>
                <a:cs typeface="Calibri"/>
                <a:sym typeface="Calibri"/>
              </a:defRPr>
            </a:lvl1pPr>
            <a:lvl2pPr marL="0" marR="0" lvl="1" indent="0" algn="r" rtl="0">
              <a:spcBef>
                <a:spcPts val="0"/>
              </a:spcBef>
              <a:buNone/>
              <a:defRPr sz="1200" b="0" i="0" u="none" strike="noStrike" cap="none">
                <a:solidFill>
                  <a:srgbClr val="00344F"/>
                </a:solidFill>
                <a:latin typeface="Calibri"/>
                <a:ea typeface="Calibri"/>
                <a:cs typeface="Calibri"/>
                <a:sym typeface="Calibri"/>
              </a:defRPr>
            </a:lvl2pPr>
            <a:lvl3pPr marL="0" marR="0" lvl="2" indent="0" algn="r" rtl="0">
              <a:spcBef>
                <a:spcPts val="0"/>
              </a:spcBef>
              <a:buNone/>
              <a:defRPr sz="1200" b="0" i="0" u="none" strike="noStrike" cap="none">
                <a:solidFill>
                  <a:srgbClr val="00344F"/>
                </a:solidFill>
                <a:latin typeface="Calibri"/>
                <a:ea typeface="Calibri"/>
                <a:cs typeface="Calibri"/>
                <a:sym typeface="Calibri"/>
              </a:defRPr>
            </a:lvl3pPr>
            <a:lvl4pPr marL="0" marR="0" lvl="3" indent="0" algn="r" rtl="0">
              <a:spcBef>
                <a:spcPts val="0"/>
              </a:spcBef>
              <a:buNone/>
              <a:defRPr sz="1200" b="0" i="0" u="none" strike="noStrike" cap="none">
                <a:solidFill>
                  <a:srgbClr val="00344F"/>
                </a:solidFill>
                <a:latin typeface="Calibri"/>
                <a:ea typeface="Calibri"/>
                <a:cs typeface="Calibri"/>
                <a:sym typeface="Calibri"/>
              </a:defRPr>
            </a:lvl4pPr>
            <a:lvl5pPr marL="0" marR="0" lvl="4" indent="0" algn="r" rtl="0">
              <a:spcBef>
                <a:spcPts val="0"/>
              </a:spcBef>
              <a:buNone/>
              <a:defRPr sz="1200" b="0" i="0" u="none" strike="noStrike" cap="none">
                <a:solidFill>
                  <a:srgbClr val="00344F"/>
                </a:solidFill>
                <a:latin typeface="Calibri"/>
                <a:ea typeface="Calibri"/>
                <a:cs typeface="Calibri"/>
                <a:sym typeface="Calibri"/>
              </a:defRPr>
            </a:lvl5pPr>
            <a:lvl6pPr marL="0" marR="0" lvl="5" indent="0" algn="r" rtl="0">
              <a:spcBef>
                <a:spcPts val="0"/>
              </a:spcBef>
              <a:buNone/>
              <a:defRPr sz="1200" b="0" i="0" u="none" strike="noStrike" cap="none">
                <a:solidFill>
                  <a:srgbClr val="00344F"/>
                </a:solidFill>
                <a:latin typeface="Calibri"/>
                <a:ea typeface="Calibri"/>
                <a:cs typeface="Calibri"/>
                <a:sym typeface="Calibri"/>
              </a:defRPr>
            </a:lvl6pPr>
            <a:lvl7pPr marL="0" marR="0" lvl="6" indent="0" algn="r" rtl="0">
              <a:spcBef>
                <a:spcPts val="0"/>
              </a:spcBef>
              <a:buNone/>
              <a:defRPr sz="1200" b="0" i="0" u="none" strike="noStrike" cap="none">
                <a:solidFill>
                  <a:srgbClr val="00344F"/>
                </a:solidFill>
                <a:latin typeface="Calibri"/>
                <a:ea typeface="Calibri"/>
                <a:cs typeface="Calibri"/>
                <a:sym typeface="Calibri"/>
              </a:defRPr>
            </a:lvl7pPr>
            <a:lvl8pPr marL="0" marR="0" lvl="7" indent="0" algn="r" rtl="0">
              <a:spcBef>
                <a:spcPts val="0"/>
              </a:spcBef>
              <a:buNone/>
              <a:defRPr sz="1200" b="0" i="0" u="none" strike="noStrike" cap="none">
                <a:solidFill>
                  <a:srgbClr val="00344F"/>
                </a:solidFill>
                <a:latin typeface="Calibri"/>
                <a:ea typeface="Calibri"/>
                <a:cs typeface="Calibri"/>
                <a:sym typeface="Calibri"/>
              </a:defRPr>
            </a:lvl8pPr>
            <a:lvl9pPr marL="0" marR="0" lvl="8" indent="0" algn="r" rtl="0">
              <a:spcBef>
                <a:spcPts val="0"/>
              </a:spcBef>
              <a:buNone/>
              <a:defRPr sz="1200" b="0" i="0" u="none" strike="noStrike" cap="none">
                <a:solidFill>
                  <a:srgbClr val="00344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56" name="Google Shape;56;p13"/>
          <p:cNvPicPr preferRelativeResize="0"/>
          <p:nvPr/>
        </p:nvPicPr>
        <p:blipFill rotWithShape="1">
          <a:blip r:embed="rId2">
            <a:alphaModFix/>
          </a:blip>
          <a:srcRect/>
          <a:stretch/>
        </p:blipFill>
        <p:spPr>
          <a:xfrm>
            <a:off x="7020272" y="5589240"/>
            <a:ext cx="1668049" cy="53995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73050"/>
            <a:ext cx="3008400" cy="1161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rgbClr val="006699"/>
              </a:buClr>
              <a:buSzPts val="2000"/>
              <a:buFont typeface="Arial"/>
              <a:buNone/>
              <a:defRPr sz="2000" b="1" i="0" u="none" strike="noStrike" cap="none">
                <a:solidFill>
                  <a:srgbClr val="006699"/>
                </a:solidFill>
                <a:latin typeface="Arial"/>
                <a:ea typeface="Arial"/>
                <a:cs typeface="Arial"/>
                <a:sym typeface="Arial"/>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9" name="Google Shape;59;p14"/>
          <p:cNvSpPr txBox="1">
            <a:spLocks noGrp="1"/>
          </p:cNvSpPr>
          <p:nvPr>
            <p:ph type="body" idx="1"/>
          </p:nvPr>
        </p:nvSpPr>
        <p:spPr>
          <a:xfrm>
            <a:off x="3575050" y="273050"/>
            <a:ext cx="5111700" cy="58530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00344F"/>
              </a:buClr>
              <a:buSzPts val="3200"/>
              <a:buFont typeface="Arial"/>
              <a:buChar char="•"/>
              <a:defRPr sz="3200" b="0" i="0" u="none" strike="noStrike" cap="none">
                <a:solidFill>
                  <a:srgbClr val="00344F"/>
                </a:solidFill>
                <a:latin typeface="Open Sans"/>
                <a:ea typeface="Open Sans"/>
                <a:cs typeface="Open Sans"/>
                <a:sym typeface="Open Sans"/>
              </a:defRPr>
            </a:lvl1pPr>
            <a:lvl2pPr marL="914400" marR="0" lvl="1" indent="-406400" algn="l" rtl="0">
              <a:spcBef>
                <a:spcPts val="1600"/>
              </a:spcBef>
              <a:spcAft>
                <a:spcPts val="0"/>
              </a:spcAft>
              <a:buClr>
                <a:srgbClr val="00344F"/>
              </a:buClr>
              <a:buSzPts val="2800"/>
              <a:buFont typeface="Arial"/>
              <a:buChar char="–"/>
              <a:defRPr sz="2800" b="0" i="0" u="none" strike="noStrike" cap="none">
                <a:solidFill>
                  <a:srgbClr val="00344F"/>
                </a:solidFill>
                <a:latin typeface="Open Sans"/>
                <a:ea typeface="Open Sans"/>
                <a:cs typeface="Open Sans"/>
                <a:sym typeface="Open Sans"/>
              </a:defRPr>
            </a:lvl2pPr>
            <a:lvl3pPr marL="1371600" marR="0" lvl="2" indent="-381000" algn="l" rtl="0">
              <a:spcBef>
                <a:spcPts val="1600"/>
              </a:spcBef>
              <a:spcAft>
                <a:spcPts val="0"/>
              </a:spcAft>
              <a:buClr>
                <a:srgbClr val="00344F"/>
              </a:buClr>
              <a:buSzPts val="2400"/>
              <a:buFont typeface="Arial"/>
              <a:buChar char="•"/>
              <a:defRPr sz="2400" b="0" i="0" u="none" strike="noStrike" cap="none">
                <a:solidFill>
                  <a:srgbClr val="00344F"/>
                </a:solidFill>
                <a:latin typeface="Open Sans"/>
                <a:ea typeface="Open Sans"/>
                <a:cs typeface="Open Sans"/>
                <a:sym typeface="Open Sans"/>
              </a:defRPr>
            </a:lvl3pPr>
            <a:lvl4pPr marL="1828800" marR="0" lvl="3" indent="-355600" algn="l" rtl="0">
              <a:spcBef>
                <a:spcPts val="1600"/>
              </a:spcBef>
              <a:spcAft>
                <a:spcPts val="0"/>
              </a:spcAft>
              <a:buClr>
                <a:srgbClr val="00344F"/>
              </a:buClr>
              <a:buSzPts val="2000"/>
              <a:buFont typeface="Arial"/>
              <a:buChar char="–"/>
              <a:defRPr sz="2000" b="0" i="0" u="none" strike="noStrike" cap="none">
                <a:solidFill>
                  <a:srgbClr val="00344F"/>
                </a:solidFill>
                <a:latin typeface="Open Sans"/>
                <a:ea typeface="Open Sans"/>
                <a:cs typeface="Open Sans"/>
                <a:sym typeface="Open Sans"/>
              </a:defRPr>
            </a:lvl4pPr>
            <a:lvl5pPr marL="2286000" marR="0" lvl="4" indent="-355600" algn="l" rtl="0">
              <a:spcBef>
                <a:spcPts val="1600"/>
              </a:spcBef>
              <a:spcAft>
                <a:spcPts val="0"/>
              </a:spcAft>
              <a:buClr>
                <a:srgbClr val="00344F"/>
              </a:buClr>
              <a:buSzPts val="2000"/>
              <a:buFont typeface="Arial"/>
              <a:buChar char="»"/>
              <a:defRPr sz="2000" b="0" i="0" u="none" strike="noStrike" cap="none">
                <a:solidFill>
                  <a:srgbClr val="00344F"/>
                </a:solidFill>
                <a:latin typeface="Open Sans"/>
                <a:ea typeface="Open Sans"/>
                <a:cs typeface="Open Sans"/>
                <a:sym typeface="Open Sans"/>
              </a:defRPr>
            </a:lvl5pPr>
            <a:lvl6pPr marL="2743200" marR="0" lvl="5"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16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1600"/>
              </a:spcBef>
              <a:spcAft>
                <a:spcPts val="160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body" idx="2"/>
          </p:nvPr>
        </p:nvSpPr>
        <p:spPr>
          <a:xfrm>
            <a:off x="457200" y="1435100"/>
            <a:ext cx="3008400" cy="46911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rgbClr val="00344F"/>
              </a:buClr>
              <a:buSzPts val="1400"/>
              <a:buFont typeface="Arial"/>
              <a:buNone/>
              <a:defRPr sz="1400" b="0" i="0" u="none" strike="noStrike" cap="none">
                <a:solidFill>
                  <a:srgbClr val="00344F"/>
                </a:solidFill>
                <a:latin typeface="Open Sans"/>
                <a:ea typeface="Open Sans"/>
                <a:cs typeface="Open Sans"/>
                <a:sym typeface="Open Sans"/>
              </a:defRPr>
            </a:lvl1pPr>
            <a:lvl2pPr marL="914400" marR="0" lvl="1" indent="-228600" algn="l" rtl="0">
              <a:spcBef>
                <a:spcPts val="1600"/>
              </a:spcBef>
              <a:spcAft>
                <a:spcPts val="0"/>
              </a:spcAft>
              <a:buClr>
                <a:srgbClr val="00344F"/>
              </a:buClr>
              <a:buSzPts val="1200"/>
              <a:buFont typeface="Arial"/>
              <a:buNone/>
              <a:defRPr sz="1200" b="0" i="0" u="none" strike="noStrike" cap="none">
                <a:solidFill>
                  <a:srgbClr val="00344F"/>
                </a:solidFill>
                <a:latin typeface="Open Sans"/>
                <a:ea typeface="Open Sans"/>
                <a:cs typeface="Open Sans"/>
                <a:sym typeface="Open Sans"/>
              </a:defRPr>
            </a:lvl2pPr>
            <a:lvl3pPr marL="1371600" marR="0" lvl="2" indent="-228600" algn="l" rtl="0">
              <a:spcBef>
                <a:spcPts val="1600"/>
              </a:spcBef>
              <a:spcAft>
                <a:spcPts val="0"/>
              </a:spcAft>
              <a:buClr>
                <a:srgbClr val="00344F"/>
              </a:buClr>
              <a:buSzPts val="1000"/>
              <a:buFont typeface="Arial"/>
              <a:buNone/>
              <a:defRPr sz="1000" b="0" i="0" u="none" strike="noStrike" cap="none">
                <a:solidFill>
                  <a:srgbClr val="00344F"/>
                </a:solidFill>
                <a:latin typeface="Open Sans"/>
                <a:ea typeface="Open Sans"/>
                <a:cs typeface="Open Sans"/>
                <a:sym typeface="Open Sans"/>
              </a:defRPr>
            </a:lvl3pPr>
            <a:lvl4pPr marL="1828800" marR="0" lvl="3" indent="-228600" algn="l" rtl="0">
              <a:spcBef>
                <a:spcPts val="1600"/>
              </a:spcBef>
              <a:spcAft>
                <a:spcPts val="0"/>
              </a:spcAft>
              <a:buClr>
                <a:srgbClr val="00344F"/>
              </a:buClr>
              <a:buSzPts val="900"/>
              <a:buFont typeface="Arial"/>
              <a:buNone/>
              <a:defRPr sz="900" b="0" i="0" u="none" strike="noStrike" cap="none">
                <a:solidFill>
                  <a:srgbClr val="00344F"/>
                </a:solidFill>
                <a:latin typeface="Open Sans"/>
                <a:ea typeface="Open Sans"/>
                <a:cs typeface="Open Sans"/>
                <a:sym typeface="Open Sans"/>
              </a:defRPr>
            </a:lvl4pPr>
            <a:lvl5pPr marL="2286000" marR="0" lvl="4" indent="-228600" algn="l" rtl="0">
              <a:spcBef>
                <a:spcPts val="1600"/>
              </a:spcBef>
              <a:spcAft>
                <a:spcPts val="0"/>
              </a:spcAft>
              <a:buClr>
                <a:srgbClr val="00344F"/>
              </a:buClr>
              <a:buSzPts val="900"/>
              <a:buFont typeface="Arial"/>
              <a:buNone/>
              <a:defRPr sz="900" b="0" i="0" u="none" strike="noStrike" cap="none">
                <a:solidFill>
                  <a:srgbClr val="00344F"/>
                </a:solidFill>
                <a:latin typeface="Open Sans"/>
                <a:ea typeface="Open Sans"/>
                <a:cs typeface="Open Sans"/>
                <a:sym typeface="Open Sans"/>
              </a:defRPr>
            </a:lvl5pPr>
            <a:lvl6pPr marL="2743200" marR="0" lvl="5" indent="-228600" algn="l" rtl="0">
              <a:spcBef>
                <a:spcPts val="16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6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60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600"/>
              </a:spcBef>
              <a:spcAft>
                <a:spcPts val="160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dt" idx="10"/>
          </p:nvPr>
        </p:nvSpPr>
        <p:spPr>
          <a:xfrm>
            <a:off x="457200" y="6356350"/>
            <a:ext cx="21336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00344F"/>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4"/>
          <p:cNvSpPr txBox="1">
            <a:spLocks noGrp="1"/>
          </p:cNvSpPr>
          <p:nvPr>
            <p:ph type="ftr" idx="11"/>
          </p:nvPr>
        </p:nvSpPr>
        <p:spPr>
          <a:xfrm>
            <a:off x="3124200" y="6356350"/>
            <a:ext cx="28956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00344F"/>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00344F"/>
                </a:solidFill>
                <a:latin typeface="Calibri"/>
                <a:ea typeface="Calibri"/>
                <a:cs typeface="Calibri"/>
                <a:sym typeface="Calibri"/>
              </a:defRPr>
            </a:lvl1pPr>
            <a:lvl2pPr marL="0" marR="0" lvl="1" indent="0" algn="r" rtl="0">
              <a:spcBef>
                <a:spcPts val="0"/>
              </a:spcBef>
              <a:buNone/>
              <a:defRPr sz="1200" b="0" i="0" u="none" strike="noStrike" cap="none">
                <a:solidFill>
                  <a:srgbClr val="00344F"/>
                </a:solidFill>
                <a:latin typeface="Calibri"/>
                <a:ea typeface="Calibri"/>
                <a:cs typeface="Calibri"/>
                <a:sym typeface="Calibri"/>
              </a:defRPr>
            </a:lvl2pPr>
            <a:lvl3pPr marL="0" marR="0" lvl="2" indent="0" algn="r" rtl="0">
              <a:spcBef>
                <a:spcPts val="0"/>
              </a:spcBef>
              <a:buNone/>
              <a:defRPr sz="1200" b="0" i="0" u="none" strike="noStrike" cap="none">
                <a:solidFill>
                  <a:srgbClr val="00344F"/>
                </a:solidFill>
                <a:latin typeface="Calibri"/>
                <a:ea typeface="Calibri"/>
                <a:cs typeface="Calibri"/>
                <a:sym typeface="Calibri"/>
              </a:defRPr>
            </a:lvl3pPr>
            <a:lvl4pPr marL="0" marR="0" lvl="3" indent="0" algn="r" rtl="0">
              <a:spcBef>
                <a:spcPts val="0"/>
              </a:spcBef>
              <a:buNone/>
              <a:defRPr sz="1200" b="0" i="0" u="none" strike="noStrike" cap="none">
                <a:solidFill>
                  <a:srgbClr val="00344F"/>
                </a:solidFill>
                <a:latin typeface="Calibri"/>
                <a:ea typeface="Calibri"/>
                <a:cs typeface="Calibri"/>
                <a:sym typeface="Calibri"/>
              </a:defRPr>
            </a:lvl4pPr>
            <a:lvl5pPr marL="0" marR="0" lvl="4" indent="0" algn="r" rtl="0">
              <a:spcBef>
                <a:spcPts val="0"/>
              </a:spcBef>
              <a:buNone/>
              <a:defRPr sz="1200" b="0" i="0" u="none" strike="noStrike" cap="none">
                <a:solidFill>
                  <a:srgbClr val="00344F"/>
                </a:solidFill>
                <a:latin typeface="Calibri"/>
                <a:ea typeface="Calibri"/>
                <a:cs typeface="Calibri"/>
                <a:sym typeface="Calibri"/>
              </a:defRPr>
            </a:lvl5pPr>
            <a:lvl6pPr marL="0" marR="0" lvl="5" indent="0" algn="r" rtl="0">
              <a:spcBef>
                <a:spcPts val="0"/>
              </a:spcBef>
              <a:buNone/>
              <a:defRPr sz="1200" b="0" i="0" u="none" strike="noStrike" cap="none">
                <a:solidFill>
                  <a:srgbClr val="00344F"/>
                </a:solidFill>
                <a:latin typeface="Calibri"/>
                <a:ea typeface="Calibri"/>
                <a:cs typeface="Calibri"/>
                <a:sym typeface="Calibri"/>
              </a:defRPr>
            </a:lvl6pPr>
            <a:lvl7pPr marL="0" marR="0" lvl="6" indent="0" algn="r" rtl="0">
              <a:spcBef>
                <a:spcPts val="0"/>
              </a:spcBef>
              <a:buNone/>
              <a:defRPr sz="1200" b="0" i="0" u="none" strike="noStrike" cap="none">
                <a:solidFill>
                  <a:srgbClr val="00344F"/>
                </a:solidFill>
                <a:latin typeface="Calibri"/>
                <a:ea typeface="Calibri"/>
                <a:cs typeface="Calibri"/>
                <a:sym typeface="Calibri"/>
              </a:defRPr>
            </a:lvl7pPr>
            <a:lvl8pPr marL="0" marR="0" lvl="7" indent="0" algn="r" rtl="0">
              <a:spcBef>
                <a:spcPts val="0"/>
              </a:spcBef>
              <a:buNone/>
              <a:defRPr sz="1200" b="0" i="0" u="none" strike="noStrike" cap="none">
                <a:solidFill>
                  <a:srgbClr val="00344F"/>
                </a:solidFill>
                <a:latin typeface="Calibri"/>
                <a:ea typeface="Calibri"/>
                <a:cs typeface="Calibri"/>
                <a:sym typeface="Calibri"/>
              </a:defRPr>
            </a:lvl8pPr>
            <a:lvl9pPr marL="0" marR="0" lvl="8" indent="0" algn="r" rtl="0">
              <a:spcBef>
                <a:spcPts val="0"/>
              </a:spcBef>
              <a:buNone/>
              <a:defRPr sz="1200" b="0" i="0" u="none" strike="noStrike" cap="none">
                <a:solidFill>
                  <a:srgbClr val="00344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pic>
        <p:nvPicPr>
          <p:cNvPr id="64" name="Google Shape;64;p14"/>
          <p:cNvPicPr preferRelativeResize="0"/>
          <p:nvPr/>
        </p:nvPicPr>
        <p:blipFill rotWithShape="1">
          <a:blip r:embed="rId2">
            <a:alphaModFix/>
          </a:blip>
          <a:srcRect/>
          <a:stretch/>
        </p:blipFill>
        <p:spPr>
          <a:xfrm>
            <a:off x="7020272" y="5589240"/>
            <a:ext cx="1668049" cy="53995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eveloper.android.com/reference/android/content/Context#openFileOutput(java.lang.String,%20in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developer.android.com/reference/android/content/Context.html#openFileInput(java.lang.Str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developer.android.com/reference/android/content/Context.html?hl=es-419#getExternalFilesDir(java.lang.String)"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developer.android.com/reference/android/os/Environment.html?hl=es-419#DIRECTORY_DOWNLOADS" TargetMode="External"/><Relationship Id="rId13" Type="http://schemas.openxmlformats.org/officeDocument/2006/relationships/hyperlink" Target="https://developer.android.com/reference/android/os/Environment.html?hl=es-419#DIRECTORY_PODCASTS" TargetMode="External"/><Relationship Id="rId3" Type="http://schemas.openxmlformats.org/officeDocument/2006/relationships/image" Target="../media/image3.png"/><Relationship Id="rId7" Type="http://schemas.openxmlformats.org/officeDocument/2006/relationships/hyperlink" Target="https://developer.android.com/reference/android/os/Environment.html?hl=es-419#DIRECTORY_DOCUMENTS" TargetMode="External"/><Relationship Id="rId12" Type="http://schemas.openxmlformats.org/officeDocument/2006/relationships/hyperlink" Target="https://developer.android.com/reference/android/os/Environment.html?hl=es-419#DIRECTORY_PICTURES"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developer.android.com/reference/android/os/Environment.html?hl=es-419#DIRECTORY_DCIM" TargetMode="External"/><Relationship Id="rId11" Type="http://schemas.openxmlformats.org/officeDocument/2006/relationships/hyperlink" Target="https://developer.android.com/reference/android/os/Environment.html?hl=es-419#DIRECTORY_NOTIFICATIONS" TargetMode="External"/><Relationship Id="rId5" Type="http://schemas.openxmlformats.org/officeDocument/2006/relationships/hyperlink" Target="https://developer.android.com/reference/java/lang/String.html?hl=es-419" TargetMode="External"/><Relationship Id="rId10" Type="http://schemas.openxmlformats.org/officeDocument/2006/relationships/hyperlink" Target="https://developer.android.com/reference/android/os/Environment.html?hl=es-419#DIRECTORY_MUSIC" TargetMode="External"/><Relationship Id="rId4" Type="http://schemas.openxmlformats.org/officeDocument/2006/relationships/hyperlink" Target="https://developer.android.com/reference/android/os/Environment.html?hl=es-419#DIRECTORY_ALARMS" TargetMode="External"/><Relationship Id="rId9" Type="http://schemas.openxmlformats.org/officeDocument/2006/relationships/hyperlink" Target="https://developer.android.com/reference/android/os/Environment.html?hl=es-419#DIRECTORY_MOVIES" TargetMode="External"/><Relationship Id="rId14" Type="http://schemas.openxmlformats.org/officeDocument/2006/relationships/hyperlink" Target="https://developer.android.com/reference/android/os/Environment.html?hl=es-419#DIRECTORY_RINGTON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developer.android.com/reference/android/provider/DocumentsProvider.html" TargetMode="External"/><Relationship Id="rId4" Type="http://schemas.openxmlformats.org/officeDocument/2006/relationships/hyperlink" Target="https://developer.android.com/guide/topics/providers/document-provid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2.gif"/></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developer.android.com/reference/android/content/SharedPreferences.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s://developer.android.com/reference/android/content/SharedPreferences.Edit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hyperlink" Target="https://developer.android.com/reference/android/preference/Preference.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p:nvPr/>
        </p:nvSpPr>
        <p:spPr>
          <a:xfrm>
            <a:off x="0" y="50"/>
            <a:ext cx="9144000" cy="6858000"/>
          </a:xfrm>
          <a:prstGeom prst="rect">
            <a:avLst/>
          </a:prstGeom>
          <a:noFill/>
          <a:ln>
            <a:noFill/>
          </a:ln>
        </p:spPr>
        <p:txBody>
          <a:bodyPr spcFirstLastPara="1" wrap="square" lIns="91425" tIns="91425" rIns="91425" bIns="91425" anchor="ctr" anchorCtr="0">
            <a:noAutofit/>
          </a:bodyPr>
          <a:lstStyle/>
          <a:p>
            <a:pPr marL="0" lvl="0" indent="0" algn="ctr" rtl="0">
              <a:spcBef>
                <a:spcPts val="100"/>
              </a:spcBef>
              <a:spcAft>
                <a:spcPts val="0"/>
              </a:spcAft>
              <a:buNone/>
            </a:pPr>
            <a:r>
              <a:rPr lang="es-ES" sz="7200">
                <a:solidFill>
                  <a:srgbClr val="279999"/>
                </a:solidFill>
                <a:latin typeface="Roboto"/>
                <a:ea typeface="Roboto"/>
                <a:cs typeface="Roboto"/>
                <a:sym typeface="Roboto"/>
              </a:rPr>
              <a:t>UNIDAD 7</a:t>
            </a:r>
            <a:endParaRPr sz="7200">
              <a:solidFill>
                <a:srgbClr val="279999"/>
              </a:solidFill>
              <a:latin typeface="Roboto"/>
              <a:ea typeface="Roboto"/>
              <a:cs typeface="Roboto"/>
              <a:sym typeface="Roboto"/>
            </a:endParaRPr>
          </a:p>
          <a:p>
            <a:pPr marL="0" lvl="0" indent="0" algn="ctr" rtl="0">
              <a:spcBef>
                <a:spcPts val="100"/>
              </a:spcBef>
              <a:spcAft>
                <a:spcPts val="100"/>
              </a:spcAft>
              <a:buNone/>
            </a:pPr>
            <a:r>
              <a:rPr lang="es-ES" sz="7300">
                <a:solidFill>
                  <a:srgbClr val="006699"/>
                </a:solidFill>
                <a:latin typeface="Roboto"/>
                <a:ea typeface="Roboto"/>
                <a:cs typeface="Roboto"/>
                <a:sym typeface="Roboto"/>
              </a:rPr>
              <a:t>Almacenamiento y Bases de Datos</a:t>
            </a:r>
            <a:endParaRPr sz="7300">
              <a:solidFill>
                <a:srgbClr val="006699"/>
              </a:solidFill>
            </a:endParaRPr>
          </a:p>
        </p:txBody>
      </p:sp>
      <p:cxnSp>
        <p:nvCxnSpPr>
          <p:cNvPr id="70" name="Google Shape;70;p15"/>
          <p:cNvCxnSpPr/>
          <p:nvPr/>
        </p:nvCxnSpPr>
        <p:spPr>
          <a:xfrm>
            <a:off x="54150" y="2824429"/>
            <a:ext cx="9035700" cy="16200"/>
          </a:xfrm>
          <a:prstGeom prst="straightConnector1">
            <a:avLst/>
          </a:prstGeom>
          <a:noFill/>
          <a:ln w="76200" cap="flat" cmpd="sng">
            <a:solidFill>
              <a:srgbClr val="279999"/>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24"/>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1000"/>
              </a:spcAft>
              <a:buNone/>
            </a:pPr>
            <a:r>
              <a:rPr lang="es-ES" sz="2900" dirty="0">
                <a:solidFill>
                  <a:srgbClr val="006699"/>
                </a:solidFill>
                <a:highlight>
                  <a:srgbClr val="FFFF00"/>
                </a:highlight>
                <a:latin typeface="Roboto"/>
                <a:ea typeface="Roboto"/>
                <a:cs typeface="Roboto"/>
                <a:sym typeface="Roboto"/>
              </a:rPr>
              <a:t>La herramienta </a:t>
            </a:r>
            <a:r>
              <a:rPr lang="es-ES" sz="2900" dirty="0" err="1">
                <a:solidFill>
                  <a:srgbClr val="C36900"/>
                </a:solidFill>
                <a:highlight>
                  <a:srgbClr val="FFFF00"/>
                </a:highlight>
                <a:latin typeface="Roboto"/>
                <a:ea typeface="Roboto"/>
                <a:cs typeface="Roboto"/>
                <a:sym typeface="Roboto"/>
              </a:rPr>
              <a:t>Device</a:t>
            </a:r>
            <a:r>
              <a:rPr lang="es-ES" sz="2900" dirty="0">
                <a:solidFill>
                  <a:srgbClr val="C36900"/>
                </a:solidFill>
                <a:highlight>
                  <a:srgbClr val="FFFF00"/>
                </a:highlight>
                <a:latin typeface="Roboto"/>
                <a:ea typeface="Roboto"/>
                <a:cs typeface="Roboto"/>
                <a:sym typeface="Roboto"/>
              </a:rPr>
              <a:t> File Explorer</a:t>
            </a:r>
            <a:r>
              <a:rPr lang="es-ES" sz="2900" dirty="0">
                <a:solidFill>
                  <a:srgbClr val="006699"/>
                </a:solidFill>
                <a:highlight>
                  <a:srgbClr val="FFFF00"/>
                </a:highlight>
                <a:latin typeface="Roboto"/>
                <a:ea typeface="Roboto"/>
                <a:cs typeface="Roboto"/>
                <a:sym typeface="Roboto"/>
              </a:rPr>
              <a:t> de Android Studio</a:t>
            </a:r>
            <a:r>
              <a:rPr lang="es-ES" sz="2900" dirty="0">
                <a:solidFill>
                  <a:srgbClr val="006699"/>
                </a:solidFill>
                <a:latin typeface="Roboto"/>
                <a:ea typeface="Roboto"/>
                <a:cs typeface="Roboto"/>
                <a:sym typeface="Roboto"/>
              </a:rPr>
              <a:t>, que aparece en la parte inferior derecha como una pestaña, nos permite explorar los ficheros internos de un dispositivo que tengamos conectado, o un emulador que tengamos encendido. No estará disponible si no hay un dispositivo disponible.</a:t>
            </a:r>
            <a:endParaRPr sz="2900" dirty="0">
              <a:solidFill>
                <a:srgbClr val="006699"/>
              </a:solidFill>
              <a:latin typeface="Roboto"/>
              <a:ea typeface="Roboto"/>
              <a:cs typeface="Roboto"/>
              <a:sym typeface="Roboto"/>
            </a:endParaRPr>
          </a:p>
        </p:txBody>
      </p:sp>
      <p:sp>
        <p:nvSpPr>
          <p:cNvPr id="131" name="Google Shape;131;p2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pic>
        <p:nvPicPr>
          <p:cNvPr id="132" name="Google Shape;132;p24"/>
          <p:cNvPicPr preferRelativeResize="0"/>
          <p:nvPr/>
        </p:nvPicPr>
        <p:blipFill rotWithShape="1">
          <a:blip r:embed="rId4">
            <a:alphaModFix/>
          </a:blip>
          <a:srcRect b="31469"/>
          <a:stretch/>
        </p:blipFill>
        <p:spPr>
          <a:xfrm>
            <a:off x="2531445" y="3607640"/>
            <a:ext cx="4658592" cy="2913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25"/>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1000"/>
              </a:spcAft>
              <a:buNone/>
            </a:pPr>
            <a:r>
              <a:rPr lang="es-ES" sz="2900" dirty="0">
                <a:solidFill>
                  <a:srgbClr val="006699"/>
                </a:solidFill>
                <a:highlight>
                  <a:srgbClr val="FFFF00"/>
                </a:highlight>
                <a:latin typeface="Roboto"/>
                <a:ea typeface="Roboto"/>
                <a:cs typeface="Roboto"/>
                <a:sym typeface="Roboto"/>
              </a:rPr>
              <a:t>Es interesante explorar la carpeta </a:t>
            </a:r>
            <a:r>
              <a:rPr lang="es-ES" sz="2900" dirty="0">
                <a:solidFill>
                  <a:srgbClr val="C36900"/>
                </a:solidFill>
                <a:highlight>
                  <a:srgbClr val="FFFF00"/>
                </a:highlight>
                <a:latin typeface="Roboto"/>
                <a:ea typeface="Roboto"/>
                <a:cs typeface="Roboto"/>
                <a:sym typeface="Roboto"/>
              </a:rPr>
              <a:t>data/data</a:t>
            </a:r>
            <a:r>
              <a:rPr lang="es-ES" sz="2900" dirty="0">
                <a:solidFill>
                  <a:srgbClr val="006699"/>
                </a:solidFill>
                <a:highlight>
                  <a:srgbClr val="FFFF00"/>
                </a:highlight>
                <a:latin typeface="Roboto"/>
                <a:ea typeface="Roboto"/>
                <a:cs typeface="Roboto"/>
                <a:sym typeface="Roboto"/>
              </a:rPr>
              <a:t>, que contiene ficheros necesarios para el funcionamiento de todas las app de nuestro dispositivo.</a:t>
            </a:r>
            <a:endParaRPr sz="2900" dirty="0">
              <a:solidFill>
                <a:srgbClr val="006699"/>
              </a:solidFill>
              <a:highlight>
                <a:srgbClr val="FFFF00"/>
              </a:highlight>
              <a:latin typeface="Roboto"/>
              <a:ea typeface="Roboto"/>
              <a:cs typeface="Roboto"/>
              <a:sym typeface="Roboto"/>
            </a:endParaRPr>
          </a:p>
        </p:txBody>
      </p:sp>
      <p:sp>
        <p:nvSpPr>
          <p:cNvPr id="139" name="Google Shape;139;p2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pic>
        <p:nvPicPr>
          <p:cNvPr id="140" name="Google Shape;140;p25"/>
          <p:cNvPicPr preferRelativeResize="0"/>
          <p:nvPr/>
        </p:nvPicPr>
        <p:blipFill rotWithShape="1">
          <a:blip r:embed="rId4">
            <a:alphaModFix/>
          </a:blip>
          <a:srcRect l="67796" t="20704" r="2769" b="60693"/>
          <a:stretch/>
        </p:blipFill>
        <p:spPr>
          <a:xfrm>
            <a:off x="1069700" y="2423600"/>
            <a:ext cx="7004600" cy="2490201"/>
          </a:xfrm>
          <a:prstGeom prst="rect">
            <a:avLst/>
          </a:prstGeom>
          <a:noFill/>
          <a:ln>
            <a:noFill/>
          </a:ln>
        </p:spPr>
      </p:pic>
      <p:pic>
        <p:nvPicPr>
          <p:cNvPr id="141" name="Google Shape;141;p25"/>
          <p:cNvPicPr preferRelativeResize="0"/>
          <p:nvPr/>
        </p:nvPicPr>
        <p:blipFill rotWithShape="1">
          <a:blip r:embed="rId4">
            <a:alphaModFix/>
          </a:blip>
          <a:srcRect l="67796" t="45175" r="2769" b="46170"/>
          <a:stretch/>
        </p:blipFill>
        <p:spPr>
          <a:xfrm>
            <a:off x="1069700" y="4913799"/>
            <a:ext cx="7004600" cy="115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6"/>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dirty="0">
                <a:solidFill>
                  <a:srgbClr val="006699"/>
                </a:solidFill>
                <a:latin typeface="Roboto"/>
                <a:ea typeface="Roboto"/>
                <a:cs typeface="Roboto"/>
                <a:sym typeface="Roboto"/>
              </a:rPr>
              <a:t>Esta carpeta en data/data constituye la carpeta de </a:t>
            </a:r>
            <a:r>
              <a:rPr lang="es-ES" sz="2900" dirty="0">
                <a:solidFill>
                  <a:srgbClr val="C36900"/>
                </a:solidFill>
                <a:highlight>
                  <a:srgbClr val="FFFF00"/>
                </a:highlight>
                <a:latin typeface="Roboto"/>
                <a:ea typeface="Roboto"/>
                <a:cs typeface="Roboto"/>
                <a:sym typeface="Roboto"/>
              </a:rPr>
              <a:t>Almacenamiento Interno</a:t>
            </a:r>
            <a:r>
              <a:rPr lang="es-ES" sz="2900" dirty="0">
                <a:solidFill>
                  <a:srgbClr val="006699"/>
                </a:solidFill>
                <a:highlight>
                  <a:srgbClr val="FFFF00"/>
                </a:highlight>
                <a:latin typeface="Roboto"/>
                <a:ea typeface="Roboto"/>
                <a:cs typeface="Roboto"/>
                <a:sym typeface="Roboto"/>
              </a:rPr>
              <a:t> de nuestra </a:t>
            </a:r>
            <a:r>
              <a:rPr lang="es-ES" sz="2900" dirty="0">
                <a:solidFill>
                  <a:srgbClr val="006699"/>
                </a:solidFill>
                <a:latin typeface="Roboto"/>
                <a:ea typeface="Roboto"/>
                <a:cs typeface="Roboto"/>
                <a:sym typeface="Roboto"/>
              </a:rPr>
              <a:t>app. Este almacenamiento:</a:t>
            </a:r>
            <a:endParaRPr sz="2900" dirty="0">
              <a:solidFill>
                <a:srgbClr val="006699"/>
              </a:solidFill>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Siempre está disponible.</a:t>
            </a:r>
            <a:endParaRPr sz="2900" dirty="0">
              <a:solidFill>
                <a:srgbClr val="006699"/>
              </a:solidFill>
              <a:highlight>
                <a:srgbClr val="FFFF00"/>
              </a:highlight>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Solo es visible para la app a la que pertenece la carpeta. Otras app no pueden verlo.</a:t>
            </a:r>
            <a:endParaRPr sz="2900" dirty="0">
              <a:solidFill>
                <a:srgbClr val="006699"/>
              </a:solidFill>
              <a:highlight>
                <a:srgbClr val="FFFF00"/>
              </a:highlight>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Se borra cuando el usuario desinstala la app.</a:t>
            </a:r>
            <a:endParaRPr sz="2900" dirty="0">
              <a:solidFill>
                <a:srgbClr val="006699"/>
              </a:solidFill>
              <a:highlight>
                <a:srgbClr val="FFFF00"/>
              </a:highlight>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No son necesarios permisos para leer o escribir aquí</a:t>
            </a:r>
            <a:endParaRPr sz="2900" dirty="0">
              <a:solidFill>
                <a:srgbClr val="006699"/>
              </a:solidFill>
              <a:highlight>
                <a:srgbClr val="FFFF00"/>
              </a:highlight>
              <a:latin typeface="Roboto"/>
              <a:ea typeface="Roboto"/>
              <a:cs typeface="Roboto"/>
              <a:sym typeface="Roboto"/>
            </a:endParaRPr>
          </a:p>
          <a:p>
            <a:pPr marL="0" lvl="0" indent="0" algn="l" rtl="0">
              <a:spcBef>
                <a:spcPts val="1000"/>
              </a:spcBef>
              <a:spcAft>
                <a:spcPts val="1000"/>
              </a:spcAft>
              <a:buNone/>
            </a:pPr>
            <a:r>
              <a:rPr lang="es-ES" sz="2900" dirty="0">
                <a:solidFill>
                  <a:srgbClr val="006699"/>
                </a:solidFill>
                <a:latin typeface="Roboto"/>
                <a:ea typeface="Roboto"/>
                <a:cs typeface="Roboto"/>
                <a:sym typeface="Roboto"/>
              </a:rPr>
              <a:t>Es </a:t>
            </a:r>
            <a:r>
              <a:rPr lang="es-ES" sz="2900" dirty="0">
                <a:solidFill>
                  <a:srgbClr val="006699"/>
                </a:solidFill>
                <a:highlight>
                  <a:srgbClr val="FFFF00"/>
                </a:highlight>
                <a:latin typeface="Roboto"/>
                <a:ea typeface="Roboto"/>
                <a:cs typeface="Roboto"/>
                <a:sym typeface="Roboto"/>
              </a:rPr>
              <a:t>ideal para almacenar cosas de forma segura, teniendo certeza de que ninguna otra app, por la forma de funcionar de Android, puede acceder aquí</a:t>
            </a:r>
            <a:r>
              <a:rPr lang="es-ES" sz="2900" dirty="0">
                <a:solidFill>
                  <a:srgbClr val="006699"/>
                </a:solidFill>
                <a:latin typeface="Roboto"/>
                <a:ea typeface="Roboto"/>
                <a:cs typeface="Roboto"/>
                <a:sym typeface="Roboto"/>
              </a:rPr>
              <a:t>.</a:t>
            </a:r>
            <a:endParaRPr sz="2900" dirty="0">
              <a:solidFill>
                <a:srgbClr val="006699"/>
              </a:solidFill>
              <a:latin typeface="Roboto"/>
              <a:ea typeface="Roboto"/>
              <a:cs typeface="Roboto"/>
              <a:sym typeface="Roboto"/>
            </a:endParaRPr>
          </a:p>
        </p:txBody>
      </p:sp>
      <p:sp>
        <p:nvSpPr>
          <p:cNvPr id="148" name="Google Shape;148;p2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27"/>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dirty="0">
                <a:solidFill>
                  <a:srgbClr val="006699"/>
                </a:solidFill>
                <a:latin typeface="Roboto"/>
                <a:ea typeface="Roboto"/>
                <a:cs typeface="Roboto"/>
                <a:sym typeface="Roboto"/>
              </a:rPr>
              <a:t>Dijimos que hay tres formas de almacenar archivos en Android: Memoria interna, memoria externa y carpeta de recursos. En la </a:t>
            </a:r>
            <a:r>
              <a:rPr lang="es-ES" sz="2900" dirty="0">
                <a:solidFill>
                  <a:srgbClr val="C36900"/>
                </a:solidFill>
                <a:latin typeface="Roboto"/>
                <a:ea typeface="Roboto"/>
                <a:cs typeface="Roboto"/>
                <a:sym typeface="Roboto"/>
              </a:rPr>
              <a:t>memoria externa</a:t>
            </a:r>
            <a:r>
              <a:rPr lang="es-ES" sz="2900" dirty="0">
                <a:solidFill>
                  <a:srgbClr val="006699"/>
                </a:solidFill>
                <a:latin typeface="Roboto"/>
                <a:ea typeface="Roboto"/>
                <a:cs typeface="Roboto"/>
                <a:sym typeface="Roboto"/>
              </a:rPr>
              <a:t> tenemos disponibles las carpetas de</a:t>
            </a:r>
            <a:r>
              <a:rPr lang="es-ES" sz="2900" dirty="0">
                <a:solidFill>
                  <a:srgbClr val="C36900"/>
                </a:solidFill>
                <a:latin typeface="Roboto"/>
                <a:ea typeface="Roboto"/>
                <a:cs typeface="Roboto"/>
                <a:sym typeface="Roboto"/>
              </a:rPr>
              <a:t> Almacenamiento externo</a:t>
            </a:r>
            <a:r>
              <a:rPr lang="es-ES" sz="2900" dirty="0">
                <a:solidFill>
                  <a:srgbClr val="006699"/>
                </a:solidFill>
                <a:latin typeface="Roboto"/>
                <a:ea typeface="Roboto"/>
                <a:cs typeface="Roboto"/>
                <a:sym typeface="Roboto"/>
              </a:rPr>
              <a:t> de nuestra app.</a:t>
            </a:r>
            <a:endParaRPr sz="2900" dirty="0">
              <a:solidFill>
                <a:srgbClr val="006699"/>
              </a:solidFill>
              <a:latin typeface="Roboto"/>
              <a:ea typeface="Roboto"/>
              <a:cs typeface="Roboto"/>
              <a:sym typeface="Roboto"/>
            </a:endParaRPr>
          </a:p>
          <a:p>
            <a:pPr marL="0" lvl="0" indent="0" algn="l" rtl="0">
              <a:spcBef>
                <a:spcPts val="1000"/>
              </a:spcBef>
              <a:spcAft>
                <a:spcPts val="0"/>
              </a:spcAft>
              <a:buNone/>
            </a:pPr>
            <a:endParaRPr sz="2900" dirty="0">
              <a:solidFill>
                <a:srgbClr val="006699"/>
              </a:solidFill>
              <a:latin typeface="Roboto"/>
              <a:ea typeface="Roboto"/>
              <a:cs typeface="Roboto"/>
              <a:sym typeface="Roboto"/>
            </a:endParaRPr>
          </a:p>
          <a:p>
            <a:pPr marL="0" lvl="0" indent="0" algn="l" rtl="0">
              <a:spcBef>
                <a:spcPts val="1000"/>
              </a:spcBef>
              <a:spcAft>
                <a:spcPts val="1000"/>
              </a:spcAft>
              <a:buNone/>
            </a:pPr>
            <a:r>
              <a:rPr lang="es-ES" sz="2900" dirty="0">
                <a:solidFill>
                  <a:srgbClr val="006699"/>
                </a:solidFill>
                <a:latin typeface="Roboto"/>
                <a:ea typeface="Roboto"/>
                <a:cs typeface="Roboto"/>
                <a:sym typeface="Roboto"/>
              </a:rPr>
              <a:t>Recuerda que esta memoria externa, normalmente en la partición /</a:t>
            </a:r>
            <a:r>
              <a:rPr lang="es-ES" sz="2900" dirty="0" err="1">
                <a:solidFill>
                  <a:srgbClr val="006699"/>
                </a:solidFill>
                <a:latin typeface="Roboto"/>
                <a:ea typeface="Roboto"/>
                <a:cs typeface="Roboto"/>
                <a:sym typeface="Roboto"/>
              </a:rPr>
              <a:t>sdcard</a:t>
            </a:r>
            <a:r>
              <a:rPr lang="es-ES" sz="2900" dirty="0">
                <a:solidFill>
                  <a:srgbClr val="006699"/>
                </a:solidFill>
                <a:latin typeface="Roboto"/>
                <a:ea typeface="Roboto"/>
                <a:cs typeface="Roboto"/>
                <a:sym typeface="Roboto"/>
              </a:rPr>
              <a:t>, /sdcard2..., </a:t>
            </a:r>
            <a:r>
              <a:rPr lang="es-ES" sz="2900" dirty="0">
                <a:solidFill>
                  <a:srgbClr val="C36900"/>
                </a:solidFill>
                <a:highlight>
                  <a:srgbClr val="FFFF00"/>
                </a:highlight>
                <a:latin typeface="Roboto"/>
                <a:ea typeface="Roboto"/>
                <a:cs typeface="Roboto"/>
                <a:sym typeface="Roboto"/>
              </a:rPr>
              <a:t>podría ser emulada</a:t>
            </a:r>
            <a:r>
              <a:rPr lang="es-ES" sz="2900" dirty="0">
                <a:solidFill>
                  <a:srgbClr val="006699"/>
                </a:solidFill>
                <a:latin typeface="Roboto"/>
                <a:ea typeface="Roboto"/>
                <a:cs typeface="Roboto"/>
                <a:sym typeface="Roboto"/>
              </a:rPr>
              <a:t>, y no una tarjeta externa real. A efectos prácticos no hay diferencia entre que esté o no emulada.</a:t>
            </a:r>
            <a:endParaRPr sz="2900" dirty="0">
              <a:solidFill>
                <a:srgbClr val="006699"/>
              </a:solidFill>
              <a:latin typeface="Roboto"/>
              <a:ea typeface="Roboto"/>
              <a:cs typeface="Roboto"/>
              <a:sym typeface="Roboto"/>
            </a:endParaRPr>
          </a:p>
        </p:txBody>
      </p:sp>
      <p:sp>
        <p:nvSpPr>
          <p:cNvPr id="155" name="Google Shape;155;p2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2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dirty="0">
                <a:solidFill>
                  <a:srgbClr val="006699"/>
                </a:solidFill>
                <a:latin typeface="Roboto"/>
                <a:ea typeface="Roboto"/>
                <a:cs typeface="Roboto"/>
                <a:sym typeface="Roboto"/>
              </a:rPr>
              <a:t>Estas carpetas de</a:t>
            </a:r>
            <a:r>
              <a:rPr lang="es-ES" sz="2900" dirty="0">
                <a:solidFill>
                  <a:srgbClr val="C36900"/>
                </a:solidFill>
                <a:latin typeface="Roboto"/>
                <a:ea typeface="Roboto"/>
                <a:cs typeface="Roboto"/>
                <a:sym typeface="Roboto"/>
              </a:rPr>
              <a:t> Almacenamiento externo</a:t>
            </a:r>
            <a:r>
              <a:rPr lang="es-ES" sz="2900" dirty="0">
                <a:solidFill>
                  <a:srgbClr val="006699"/>
                </a:solidFill>
                <a:latin typeface="Roboto"/>
                <a:ea typeface="Roboto"/>
                <a:cs typeface="Roboto"/>
                <a:sym typeface="Roboto"/>
              </a:rPr>
              <a:t>:</a:t>
            </a:r>
            <a:endParaRPr sz="2900" dirty="0">
              <a:solidFill>
                <a:srgbClr val="006699"/>
              </a:solidFill>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No está siempre disponible,</a:t>
            </a:r>
            <a:r>
              <a:rPr lang="es-ES" sz="2900" dirty="0">
                <a:solidFill>
                  <a:srgbClr val="006699"/>
                </a:solidFill>
                <a:latin typeface="Roboto"/>
                <a:ea typeface="Roboto"/>
                <a:cs typeface="Roboto"/>
                <a:sym typeface="Roboto"/>
              </a:rPr>
              <a:t> depende de si hay una </a:t>
            </a:r>
            <a:r>
              <a:rPr lang="es-ES" sz="2900" dirty="0" err="1">
                <a:solidFill>
                  <a:srgbClr val="006699"/>
                </a:solidFill>
                <a:latin typeface="Roboto"/>
                <a:ea typeface="Roboto"/>
                <a:cs typeface="Roboto"/>
                <a:sym typeface="Roboto"/>
              </a:rPr>
              <a:t>sd</a:t>
            </a:r>
            <a:r>
              <a:rPr lang="es-ES" sz="2900" dirty="0">
                <a:solidFill>
                  <a:srgbClr val="006699"/>
                </a:solidFill>
                <a:latin typeface="Roboto"/>
                <a:ea typeface="Roboto"/>
                <a:cs typeface="Roboto"/>
                <a:sym typeface="Roboto"/>
              </a:rPr>
              <a:t>, o si la partición que la emula está montada (lo está por defecto).</a:t>
            </a:r>
            <a:endParaRPr sz="2900" dirty="0">
              <a:solidFill>
                <a:srgbClr val="006699"/>
              </a:solidFill>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Podemos declarar archivos públicos o privados, hay una carpeta distinta si es un tipo u otro de archivo.</a:t>
            </a:r>
            <a:endParaRPr sz="2900" dirty="0">
              <a:solidFill>
                <a:srgbClr val="006699"/>
              </a:solidFill>
              <a:highlight>
                <a:srgbClr val="FFFF00"/>
              </a:highlight>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Al desinstalar la app, solo se borran los archivos de almacenamiento externo que estén dentro de la carpeta por defecto del almacenamiento externo</a:t>
            </a:r>
            <a:r>
              <a:rPr lang="es-ES" sz="2900" dirty="0">
                <a:solidFill>
                  <a:srgbClr val="006699"/>
                </a:solidFill>
                <a:latin typeface="Roboto"/>
                <a:ea typeface="Roboto"/>
                <a:cs typeface="Roboto"/>
                <a:sym typeface="Roboto"/>
              </a:rPr>
              <a:t>.</a:t>
            </a:r>
            <a:endParaRPr sz="2900" dirty="0">
              <a:solidFill>
                <a:srgbClr val="006699"/>
              </a:solidFill>
              <a:latin typeface="Roboto"/>
              <a:ea typeface="Roboto"/>
              <a:cs typeface="Roboto"/>
              <a:sym typeface="Roboto"/>
            </a:endParaRPr>
          </a:p>
          <a:p>
            <a:pPr marL="457200" lvl="0" indent="-412750" algn="l" rtl="0">
              <a:spcBef>
                <a:spcPts val="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Es necesario pedir permisos para leer y escribir de este almacenamiento externo.</a:t>
            </a:r>
            <a:endParaRPr sz="2900" dirty="0">
              <a:solidFill>
                <a:srgbClr val="006699"/>
              </a:solidFill>
              <a:highlight>
                <a:srgbClr val="FFFF00"/>
              </a:highlight>
              <a:latin typeface="Roboto"/>
              <a:ea typeface="Roboto"/>
              <a:cs typeface="Roboto"/>
              <a:sym typeface="Roboto"/>
            </a:endParaRPr>
          </a:p>
          <a:p>
            <a:pPr marL="0" lvl="0" indent="0" algn="l" rtl="0">
              <a:spcBef>
                <a:spcPts val="1000"/>
              </a:spcBef>
              <a:spcAft>
                <a:spcPts val="1000"/>
              </a:spcAft>
              <a:buNone/>
            </a:pPr>
            <a:endParaRPr sz="2900" dirty="0">
              <a:solidFill>
                <a:srgbClr val="006699"/>
              </a:solidFill>
              <a:latin typeface="Roboto"/>
              <a:ea typeface="Roboto"/>
              <a:cs typeface="Roboto"/>
              <a:sym typeface="Roboto"/>
            </a:endParaRPr>
          </a:p>
        </p:txBody>
      </p:sp>
      <p:sp>
        <p:nvSpPr>
          <p:cNvPr id="162" name="Google Shape;162;p2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a:solidFill>
                  <a:srgbClr val="006699"/>
                </a:solidFill>
                <a:latin typeface="Roboto"/>
                <a:ea typeface="Roboto"/>
                <a:cs typeface="Roboto"/>
                <a:sym typeface="Roboto"/>
              </a:rPr>
              <a:t>De todas formas, esto son carpetas específicas de la app, públicas y privadas, siempre tenemos disponibles para meter cosas carpetas como Download , DCIM, y otras del teléfono que no están asociadas a aplicaciones y podemos meter cosas, pero quedan desasociadas de la app, y borrarlas (o dejar un sistema de carpetas guarro) es responsabilidad nuestra como usuarios.</a:t>
            </a:r>
            <a:endParaRPr sz="2900">
              <a:solidFill>
                <a:srgbClr val="006699"/>
              </a:solidFill>
              <a:latin typeface="Roboto"/>
              <a:ea typeface="Roboto"/>
              <a:cs typeface="Roboto"/>
              <a:sym typeface="Roboto"/>
            </a:endParaRPr>
          </a:p>
          <a:p>
            <a:pPr marL="0" lvl="0" indent="0" algn="l" rtl="0">
              <a:spcBef>
                <a:spcPts val="1000"/>
              </a:spcBef>
              <a:spcAft>
                <a:spcPts val="1000"/>
              </a:spcAft>
              <a:buNone/>
            </a:pPr>
            <a:endParaRPr sz="2900">
              <a:solidFill>
                <a:srgbClr val="006699"/>
              </a:solidFill>
              <a:latin typeface="Roboto"/>
              <a:ea typeface="Roboto"/>
              <a:cs typeface="Roboto"/>
              <a:sym typeface="Roboto"/>
            </a:endParaRPr>
          </a:p>
        </p:txBody>
      </p:sp>
      <p:sp>
        <p:nvSpPr>
          <p:cNvPr id="169" name="Google Shape;169;p2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175" name="Google Shape;175;p30"/>
          <p:cNvPicPr preferRelativeResize="0"/>
          <p:nvPr/>
        </p:nvPicPr>
        <p:blipFill rotWithShape="1">
          <a:blip r:embed="rId4">
            <a:alphaModFix/>
          </a:blip>
          <a:srcRect t="4395" b="4404"/>
          <a:stretch/>
        </p:blipFill>
        <p:spPr>
          <a:xfrm>
            <a:off x="0" y="603300"/>
            <a:ext cx="9144000" cy="6254700"/>
          </a:xfrm>
          <a:prstGeom prst="rect">
            <a:avLst/>
          </a:prstGeom>
          <a:noFill/>
          <a:ln>
            <a:noFill/>
          </a:ln>
        </p:spPr>
      </p:pic>
      <p:sp>
        <p:nvSpPr>
          <p:cNvPr id="176" name="Google Shape;176;p30"/>
          <p:cNvSpPr txBox="1"/>
          <p:nvPr/>
        </p:nvSpPr>
        <p:spPr>
          <a:xfrm>
            <a:off x="7199325" y="6565500"/>
            <a:ext cx="19446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solidFill>
                  <a:srgbClr val="FFFFFF"/>
                </a:solidFill>
                <a:highlight>
                  <a:srgbClr val="FF0000"/>
                </a:highlight>
              </a:rPr>
              <a:t>Imagen de Giphy.com</a:t>
            </a:r>
            <a:endParaRPr>
              <a:solidFill>
                <a:srgbClr val="FFFFFF"/>
              </a:solidFill>
              <a:highlight>
                <a:srgbClr val="FF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3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Ya que hemos visto la teoría, vamos a ver cómo se almacenan datos en el almacenamiento interno y externo.</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En cuanto al </a:t>
            </a:r>
            <a:r>
              <a:rPr lang="es-ES" sz="2900" dirty="0">
                <a:solidFill>
                  <a:srgbClr val="C36900"/>
                </a:solidFill>
                <a:latin typeface="Roboto"/>
                <a:ea typeface="Roboto"/>
                <a:cs typeface="Roboto"/>
                <a:sym typeface="Roboto"/>
              </a:rPr>
              <a:t>Almacenamiento interno</a:t>
            </a:r>
            <a:r>
              <a:rPr lang="es-ES" sz="2900" dirty="0">
                <a:solidFill>
                  <a:srgbClr val="136798"/>
                </a:solidFill>
                <a:latin typeface="Roboto"/>
                <a:ea typeface="Roboto"/>
                <a:cs typeface="Roboto"/>
                <a:sym typeface="Roboto"/>
              </a:rPr>
              <a:t>, tenemos disponibles la funciones </a:t>
            </a:r>
            <a:r>
              <a:rPr lang="es-ES" sz="2900" dirty="0" err="1">
                <a:solidFill>
                  <a:srgbClr val="C36900"/>
                </a:solidFill>
                <a:highlight>
                  <a:srgbClr val="FFFF00"/>
                </a:highlight>
                <a:latin typeface="Roboto"/>
                <a:ea typeface="Roboto"/>
                <a:cs typeface="Roboto"/>
                <a:sym typeface="Roboto"/>
              </a:rPr>
              <a:t>OpenFileOutput</a:t>
            </a:r>
            <a:r>
              <a:rPr lang="es-ES" sz="2900" dirty="0">
                <a:solidFill>
                  <a:srgbClr val="C36900"/>
                </a:solidFill>
                <a:highlight>
                  <a:srgbClr val="FFFF00"/>
                </a:highlight>
                <a:latin typeface="Roboto"/>
                <a:ea typeface="Roboto"/>
                <a:cs typeface="Roboto"/>
                <a:sym typeface="Roboto"/>
              </a:rPr>
              <a:t> </a:t>
            </a:r>
            <a:r>
              <a:rPr lang="es-ES" sz="2900" dirty="0">
                <a:solidFill>
                  <a:srgbClr val="136798"/>
                </a:solidFill>
                <a:highlight>
                  <a:srgbClr val="FFFF00"/>
                </a:highlight>
                <a:latin typeface="Roboto"/>
                <a:ea typeface="Roboto"/>
                <a:cs typeface="Roboto"/>
                <a:sym typeface="Roboto"/>
              </a:rPr>
              <a:t>y </a:t>
            </a:r>
            <a:r>
              <a:rPr lang="es-ES" sz="2900" dirty="0" err="1">
                <a:solidFill>
                  <a:srgbClr val="C36900"/>
                </a:solidFill>
                <a:highlight>
                  <a:srgbClr val="FFFF00"/>
                </a:highlight>
                <a:latin typeface="Roboto"/>
                <a:ea typeface="Roboto"/>
                <a:cs typeface="Roboto"/>
                <a:sym typeface="Roboto"/>
              </a:rPr>
              <a:t>OpenFileInput</a:t>
            </a:r>
            <a:r>
              <a:rPr lang="es-ES" sz="2900" dirty="0">
                <a:solidFill>
                  <a:srgbClr val="136798"/>
                </a:solidFill>
                <a:highlight>
                  <a:srgbClr val="FFFF00"/>
                </a:highlight>
                <a:latin typeface="Roboto"/>
                <a:ea typeface="Roboto"/>
                <a:cs typeface="Roboto"/>
                <a:sym typeface="Roboto"/>
              </a:rPr>
              <a:t>. </a:t>
            </a:r>
            <a:r>
              <a:rPr lang="es-ES" sz="2900" dirty="0">
                <a:solidFill>
                  <a:srgbClr val="136798"/>
                </a:solidFill>
                <a:latin typeface="Roboto"/>
                <a:ea typeface="Roboto"/>
                <a:cs typeface="Roboto"/>
                <a:sym typeface="Roboto"/>
              </a:rPr>
              <a:t> Ambas pertenecen a </a:t>
            </a:r>
            <a:r>
              <a:rPr lang="es-ES" sz="2900" dirty="0" err="1">
                <a:solidFill>
                  <a:srgbClr val="136798"/>
                </a:solidFill>
                <a:latin typeface="Roboto"/>
                <a:ea typeface="Roboto"/>
                <a:cs typeface="Roboto"/>
                <a:sym typeface="Roboto"/>
              </a:rPr>
              <a:t>Context</a:t>
            </a:r>
            <a:r>
              <a:rPr lang="es-ES" sz="2900" dirty="0">
                <a:solidFill>
                  <a:srgbClr val="136798"/>
                </a:solidFill>
                <a:latin typeface="Roboto"/>
                <a:ea typeface="Roboto"/>
                <a:cs typeface="Roboto"/>
                <a:sym typeface="Roboto"/>
              </a:rPr>
              <a:t>.</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s-ES" sz="2900" dirty="0" err="1">
                <a:solidFill>
                  <a:srgbClr val="C36900"/>
                </a:solidFill>
                <a:highlight>
                  <a:srgbClr val="FFFF00"/>
                </a:highlight>
                <a:latin typeface="Roboto"/>
                <a:ea typeface="Roboto"/>
                <a:cs typeface="Roboto"/>
                <a:sym typeface="Roboto"/>
              </a:rPr>
              <a:t>OpenFileOutput</a:t>
            </a:r>
            <a:r>
              <a:rPr lang="es-ES" sz="2900" dirty="0">
                <a:solidFill>
                  <a:srgbClr val="C36900"/>
                </a:solidFill>
                <a:highlight>
                  <a:srgbClr val="FFFF00"/>
                </a:highlight>
                <a:latin typeface="Roboto"/>
                <a:ea typeface="Roboto"/>
                <a:cs typeface="Roboto"/>
                <a:sym typeface="Roboto"/>
              </a:rPr>
              <a:t> </a:t>
            </a:r>
            <a:r>
              <a:rPr lang="es-ES" sz="2900" dirty="0">
                <a:solidFill>
                  <a:srgbClr val="136798"/>
                </a:solidFill>
                <a:highlight>
                  <a:srgbClr val="FFFF00"/>
                </a:highlight>
                <a:latin typeface="Roboto"/>
                <a:ea typeface="Roboto"/>
                <a:cs typeface="Roboto"/>
                <a:sym typeface="Roboto"/>
              </a:rPr>
              <a:t>(</a:t>
            </a:r>
            <a:r>
              <a:rPr lang="es-ES" sz="2900" u="sng" dirty="0" err="1">
                <a:solidFill>
                  <a:schemeClr val="accent5"/>
                </a:solidFill>
                <a:highlight>
                  <a:srgbClr val="FFFF00"/>
                </a:highlight>
                <a:latin typeface="Roboto"/>
                <a:ea typeface="Roboto"/>
                <a:cs typeface="Roboto"/>
                <a:sym typeface="Roboto"/>
                <a:hlinkClick r:id="rId4">
                  <a:extLst>
                    <a:ext uri="{A12FA001-AC4F-418D-AE19-62706E023703}">
                      <ahyp:hlinkClr xmlns:ahyp="http://schemas.microsoft.com/office/drawing/2018/hyperlinkcolor" val="tx"/>
                    </a:ext>
                  </a:extLst>
                </a:hlinkClick>
              </a:rPr>
              <a:t>Doc</a:t>
            </a:r>
            <a:r>
              <a:rPr lang="es-ES" sz="2900" u="sng" dirty="0">
                <a:solidFill>
                  <a:schemeClr val="accent5"/>
                </a:solidFill>
                <a:highlight>
                  <a:srgbClr val="FFFF00"/>
                </a:highlight>
                <a:latin typeface="Roboto"/>
                <a:ea typeface="Roboto"/>
                <a:cs typeface="Roboto"/>
                <a:sym typeface="Roboto"/>
                <a:hlinkClick r:id="rId4">
                  <a:extLst>
                    <a:ext uri="{A12FA001-AC4F-418D-AE19-62706E023703}">
                      <ahyp:hlinkClr xmlns:ahyp="http://schemas.microsoft.com/office/drawing/2018/hyperlinkcolor" val="tx"/>
                    </a:ext>
                  </a:extLst>
                </a:hlinkClick>
              </a:rPr>
              <a:t> aquí</a:t>
            </a:r>
            <a:r>
              <a:rPr lang="es-ES" sz="2900" dirty="0">
                <a:solidFill>
                  <a:srgbClr val="136798"/>
                </a:solidFill>
                <a:highlight>
                  <a:srgbClr val="FFFF00"/>
                </a:highlight>
                <a:latin typeface="Roboto"/>
                <a:ea typeface="Roboto"/>
                <a:cs typeface="Roboto"/>
                <a:sym typeface="Roboto"/>
              </a:rPr>
              <a:t>) Recibe dos parámetros: un </a:t>
            </a:r>
            <a:r>
              <a:rPr lang="es-ES" sz="2900" dirty="0" err="1">
                <a:solidFill>
                  <a:srgbClr val="136798"/>
                </a:solidFill>
                <a:highlight>
                  <a:srgbClr val="FFFF00"/>
                </a:highlight>
                <a:latin typeface="Roboto"/>
                <a:ea typeface="Roboto"/>
                <a:cs typeface="Roboto"/>
                <a:sym typeface="Roboto"/>
              </a:rPr>
              <a:t>String</a:t>
            </a:r>
            <a:r>
              <a:rPr lang="es-ES" sz="2900" dirty="0">
                <a:solidFill>
                  <a:srgbClr val="136798"/>
                </a:solidFill>
                <a:highlight>
                  <a:srgbClr val="FFFF00"/>
                </a:highlight>
                <a:latin typeface="Roboto"/>
                <a:ea typeface="Roboto"/>
                <a:cs typeface="Roboto"/>
                <a:sym typeface="Roboto"/>
              </a:rPr>
              <a:t> con el nombre del fichero a abrir, y un </a:t>
            </a:r>
            <a:r>
              <a:rPr lang="es-ES" sz="2900" dirty="0" err="1">
                <a:solidFill>
                  <a:srgbClr val="136798"/>
                </a:solidFill>
                <a:highlight>
                  <a:srgbClr val="FFFF00"/>
                </a:highlight>
                <a:latin typeface="Roboto"/>
                <a:ea typeface="Roboto"/>
                <a:cs typeface="Roboto"/>
                <a:sym typeface="Roboto"/>
              </a:rPr>
              <a:t>int</a:t>
            </a:r>
            <a:r>
              <a:rPr lang="es-ES" sz="2900" dirty="0">
                <a:solidFill>
                  <a:srgbClr val="136798"/>
                </a:solidFill>
                <a:highlight>
                  <a:srgbClr val="FFFF00"/>
                </a:highlight>
                <a:latin typeface="Roboto"/>
                <a:ea typeface="Roboto"/>
                <a:cs typeface="Roboto"/>
                <a:sym typeface="Roboto"/>
              </a:rPr>
              <a:t> que representa un modo de apertura. Devuelve un </a:t>
            </a:r>
            <a:r>
              <a:rPr lang="es-ES" sz="2900" dirty="0" err="1">
                <a:solidFill>
                  <a:srgbClr val="136798"/>
                </a:solidFill>
                <a:highlight>
                  <a:srgbClr val="FFFF00"/>
                </a:highlight>
                <a:latin typeface="Roboto"/>
                <a:ea typeface="Roboto"/>
                <a:cs typeface="Roboto"/>
                <a:sym typeface="Roboto"/>
              </a:rPr>
              <a:t>FileOutputStream</a:t>
            </a:r>
            <a:r>
              <a:rPr lang="es-ES" sz="2900" dirty="0">
                <a:solidFill>
                  <a:srgbClr val="136798"/>
                </a:solidFill>
                <a:highlight>
                  <a:srgbClr val="FFFF00"/>
                </a:highlight>
                <a:latin typeface="Roboto"/>
                <a:ea typeface="Roboto"/>
                <a:cs typeface="Roboto"/>
                <a:sym typeface="Roboto"/>
              </a:rPr>
              <a:t> que apunta al fichero, y está listo para escribir en él.</a:t>
            </a:r>
            <a:endParaRPr sz="2900" dirty="0">
              <a:solidFill>
                <a:srgbClr val="136798"/>
              </a:solidFill>
              <a:highlight>
                <a:srgbClr val="FFFF00"/>
              </a:highlight>
              <a:latin typeface="Roboto"/>
              <a:ea typeface="Roboto"/>
              <a:cs typeface="Roboto"/>
              <a:sym typeface="Roboto"/>
            </a:endParaRPr>
          </a:p>
        </p:txBody>
      </p:sp>
      <p:sp>
        <p:nvSpPr>
          <p:cNvPr id="183" name="Google Shape;183;p3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3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s-ES" sz="2900" dirty="0">
                <a:solidFill>
                  <a:srgbClr val="136798"/>
                </a:solidFill>
                <a:latin typeface="Roboto"/>
                <a:ea typeface="Roboto"/>
                <a:cs typeface="Roboto"/>
                <a:sym typeface="Roboto"/>
              </a:rPr>
              <a:t>El segundo argumento, que indica el modo de apertura, admite 2 de cuatro valores posibles:</a:t>
            </a:r>
            <a:endParaRPr sz="2900" dirty="0">
              <a:solidFill>
                <a:srgbClr val="136798"/>
              </a:solidFill>
              <a:latin typeface="Roboto"/>
              <a:ea typeface="Roboto"/>
              <a:cs typeface="Roboto"/>
              <a:sym typeface="Roboto"/>
            </a:endParaRPr>
          </a:p>
          <a:p>
            <a:pPr marL="838200" lvl="0" indent="-412750" algn="l" rtl="0">
              <a:lnSpc>
                <a:spcPct val="115000"/>
              </a:lnSpc>
              <a:spcBef>
                <a:spcPts val="0"/>
              </a:spcBef>
              <a:spcAft>
                <a:spcPts val="0"/>
              </a:spcAft>
              <a:buClr>
                <a:srgbClr val="006699"/>
              </a:buClr>
              <a:buSzPts val="2900"/>
              <a:buFont typeface="Verdana"/>
              <a:buChar char="●"/>
            </a:pPr>
            <a:r>
              <a:rPr lang="es-ES" sz="2900" dirty="0">
                <a:solidFill>
                  <a:srgbClr val="C36900"/>
                </a:solidFill>
                <a:highlight>
                  <a:srgbClr val="FFFF00"/>
                </a:highlight>
                <a:latin typeface="Roboto"/>
                <a:ea typeface="Roboto"/>
                <a:cs typeface="Roboto"/>
                <a:sym typeface="Roboto"/>
              </a:rPr>
              <a:t>MODE_PRIVATE</a:t>
            </a:r>
            <a:r>
              <a:rPr lang="es-ES" sz="2900" dirty="0">
                <a:solidFill>
                  <a:srgbClr val="006699"/>
                </a:solidFill>
                <a:latin typeface="Roboto"/>
                <a:ea typeface="Roboto"/>
                <a:cs typeface="Roboto"/>
                <a:sym typeface="Roboto"/>
              </a:rPr>
              <a:t>. Escribe para un archivo privado, sustituyendo todo el contenido.</a:t>
            </a:r>
            <a:endParaRPr sz="2900" dirty="0">
              <a:solidFill>
                <a:srgbClr val="006699"/>
              </a:solidFill>
              <a:latin typeface="Roboto"/>
              <a:ea typeface="Roboto"/>
              <a:cs typeface="Roboto"/>
              <a:sym typeface="Roboto"/>
            </a:endParaRPr>
          </a:p>
          <a:p>
            <a:pPr marL="838200" lvl="0" indent="-412750" algn="l" rtl="0">
              <a:lnSpc>
                <a:spcPct val="115000"/>
              </a:lnSpc>
              <a:spcBef>
                <a:spcPts val="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MODE_APPEND</a:t>
            </a:r>
            <a:r>
              <a:rPr lang="es-ES" sz="2900" dirty="0">
                <a:solidFill>
                  <a:srgbClr val="006699"/>
                </a:solidFill>
                <a:latin typeface="Roboto"/>
                <a:ea typeface="Roboto"/>
                <a:cs typeface="Roboto"/>
                <a:sym typeface="Roboto"/>
              </a:rPr>
              <a:t>. Escribe para un archivo privado, desde el final de lo que ya hubiese escrito.</a:t>
            </a:r>
            <a:endParaRPr sz="2900" dirty="0">
              <a:solidFill>
                <a:srgbClr val="006699"/>
              </a:solidFill>
              <a:latin typeface="Roboto"/>
              <a:ea typeface="Roboto"/>
              <a:cs typeface="Roboto"/>
              <a:sym typeface="Roboto"/>
            </a:endParaRPr>
          </a:p>
          <a:p>
            <a:pPr marL="838200" lvl="0" indent="-412750" algn="l" rtl="0">
              <a:lnSpc>
                <a:spcPct val="115000"/>
              </a:lnSpc>
              <a:spcBef>
                <a:spcPts val="0"/>
              </a:spcBef>
              <a:spcAft>
                <a:spcPts val="0"/>
              </a:spcAft>
              <a:buClr>
                <a:srgbClr val="006699"/>
              </a:buClr>
              <a:buSzPts val="2900"/>
              <a:buFont typeface="Verdana"/>
              <a:buChar char="●"/>
            </a:pPr>
            <a:r>
              <a:rPr lang="es-ES" sz="2900" dirty="0">
                <a:solidFill>
                  <a:schemeClr val="bg1"/>
                </a:solidFill>
                <a:highlight>
                  <a:srgbClr val="FF0000"/>
                </a:highlight>
                <a:latin typeface="Roboto"/>
                <a:ea typeface="Roboto"/>
                <a:cs typeface="Roboto"/>
                <a:sym typeface="Roboto"/>
              </a:rPr>
              <a:t>MODE_WORLD_READABLE. Todas las aplicaciones pueden leer, pero sólo la nuestra puede </a:t>
            </a:r>
            <a:r>
              <a:rPr lang="es-ES" sz="2900" dirty="0" err="1">
                <a:solidFill>
                  <a:schemeClr val="bg1"/>
                </a:solidFill>
                <a:highlight>
                  <a:srgbClr val="FF0000"/>
                </a:highlight>
                <a:latin typeface="Roboto"/>
                <a:ea typeface="Roboto"/>
                <a:cs typeface="Roboto"/>
                <a:sym typeface="Roboto"/>
              </a:rPr>
              <a:t>modificarlas.Obsoleta</a:t>
            </a:r>
            <a:r>
              <a:rPr lang="es-ES" sz="2900" dirty="0">
                <a:solidFill>
                  <a:schemeClr val="bg1"/>
                </a:solidFill>
                <a:highlight>
                  <a:srgbClr val="FF0000"/>
                </a:highlight>
                <a:latin typeface="Roboto"/>
                <a:ea typeface="Roboto"/>
                <a:cs typeface="Roboto"/>
                <a:sym typeface="Roboto"/>
              </a:rPr>
              <a:t> desde API 17 (Android 4.2). NO USAR NUNCA</a:t>
            </a:r>
            <a:endParaRPr sz="2900" dirty="0">
              <a:solidFill>
                <a:schemeClr val="bg1"/>
              </a:solidFill>
              <a:highlight>
                <a:srgbClr val="FF0000"/>
              </a:highlight>
              <a:latin typeface="Roboto"/>
              <a:ea typeface="Roboto"/>
              <a:cs typeface="Roboto"/>
              <a:sym typeface="Roboto"/>
            </a:endParaRPr>
          </a:p>
          <a:p>
            <a:pPr marL="838200" lvl="0" indent="-412750" algn="l" rtl="0">
              <a:lnSpc>
                <a:spcPct val="115000"/>
              </a:lnSpc>
              <a:spcBef>
                <a:spcPts val="0"/>
              </a:spcBef>
              <a:spcAft>
                <a:spcPts val="0"/>
              </a:spcAft>
              <a:buClr>
                <a:srgbClr val="006699"/>
              </a:buClr>
              <a:buSzPts val="2900"/>
              <a:buFont typeface="Verdana"/>
              <a:buChar char="●"/>
            </a:pPr>
            <a:r>
              <a:rPr lang="es-ES" sz="2900" dirty="0">
                <a:solidFill>
                  <a:schemeClr val="bg1"/>
                </a:solidFill>
                <a:highlight>
                  <a:srgbClr val="FF0000"/>
                </a:highlight>
                <a:latin typeface="Roboto"/>
                <a:ea typeface="Roboto"/>
                <a:cs typeface="Roboto"/>
                <a:sym typeface="Roboto"/>
              </a:rPr>
              <a:t>MODE_WORLD_WRITABLE. Igual que la anterior, para escritura. NO USAR NUNCA.</a:t>
            </a:r>
            <a:endParaRPr sz="2900" dirty="0">
              <a:solidFill>
                <a:schemeClr val="bg1"/>
              </a:solidFill>
              <a:highlight>
                <a:srgbClr val="FF0000"/>
              </a:highlight>
              <a:latin typeface="Roboto"/>
              <a:ea typeface="Roboto"/>
              <a:cs typeface="Roboto"/>
              <a:sym typeface="Roboto"/>
            </a:endParaRPr>
          </a:p>
          <a:p>
            <a:pPr marL="0" lvl="0" indent="0" algn="l" rtl="0">
              <a:lnSpc>
                <a:spcPct val="115000"/>
              </a:lnSpc>
              <a:spcBef>
                <a:spcPts val="2100"/>
              </a:spcBef>
              <a:spcAft>
                <a:spcPts val="0"/>
              </a:spcAft>
              <a:buNone/>
            </a:pPr>
            <a:endParaRPr sz="2900" dirty="0">
              <a:solidFill>
                <a:schemeClr val="bg1"/>
              </a:solidFill>
              <a:latin typeface="Roboto"/>
              <a:ea typeface="Roboto"/>
              <a:cs typeface="Roboto"/>
              <a:sym typeface="Roboto"/>
            </a:endParaRPr>
          </a:p>
          <a:p>
            <a:pPr marL="0" lvl="0" indent="0" algn="l" rtl="0">
              <a:lnSpc>
                <a:spcPct val="115000"/>
              </a:lnSpc>
              <a:spcBef>
                <a:spcPts val="2100"/>
              </a:spcBef>
              <a:spcAft>
                <a:spcPts val="2100"/>
              </a:spcAft>
              <a:buNone/>
            </a:pPr>
            <a:endParaRPr sz="2900" dirty="0">
              <a:solidFill>
                <a:srgbClr val="136798"/>
              </a:solidFill>
              <a:latin typeface="Roboto"/>
              <a:ea typeface="Roboto"/>
              <a:cs typeface="Roboto"/>
              <a:sym typeface="Roboto"/>
            </a:endParaRPr>
          </a:p>
        </p:txBody>
      </p:sp>
      <p:sp>
        <p:nvSpPr>
          <p:cNvPr id="190" name="Google Shape;190;p3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33"/>
          <p:cNvSpPr txBox="1">
            <a:spLocks noGrp="1"/>
          </p:cNvSpPr>
          <p:nvPr>
            <p:ph type="subTitle" idx="1"/>
          </p:nvPr>
        </p:nvSpPr>
        <p:spPr>
          <a:xfrm>
            <a:off x="0" y="603300"/>
            <a:ext cx="9144000" cy="6254700"/>
          </a:xfrm>
          <a:prstGeom prst="rect">
            <a:avLst/>
          </a:prstGeom>
          <a:solidFill>
            <a:schemeClr val="tx1"/>
          </a:solid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s-ES" sz="2900" dirty="0">
                <a:solidFill>
                  <a:schemeClr val="bg1"/>
                </a:solidFill>
                <a:latin typeface="Roboto"/>
                <a:ea typeface="Roboto"/>
                <a:cs typeface="Roboto"/>
                <a:sym typeface="Roboto"/>
              </a:rPr>
              <a:t>Ejemplo de uso:</a:t>
            </a:r>
            <a:br>
              <a:rPr lang="es-ES" sz="2900" dirty="0">
                <a:solidFill>
                  <a:srgbClr val="136798"/>
                </a:solidFill>
                <a:latin typeface="Roboto"/>
                <a:ea typeface="Roboto"/>
                <a:cs typeface="Roboto"/>
                <a:sym typeface="Roboto"/>
              </a:rPr>
            </a:br>
            <a:r>
              <a:rPr lang="es-ES" sz="2400" dirty="0">
                <a:solidFill>
                  <a:schemeClr val="bg1"/>
                </a:solidFill>
                <a:latin typeface="Roboto"/>
                <a:ea typeface="Roboto"/>
                <a:cs typeface="Roboto"/>
                <a:sym typeface="Roboto"/>
              </a:rPr>
              <a:t>try {</a:t>
            </a:r>
            <a:endParaRPr sz="2400" dirty="0">
              <a:solidFill>
                <a:schemeClr val="bg1"/>
              </a:solidFill>
              <a:latin typeface="Roboto"/>
              <a:ea typeface="Roboto"/>
              <a:cs typeface="Roboto"/>
              <a:sym typeface="Roboto"/>
            </a:endParaRPr>
          </a:p>
          <a:p>
            <a:pPr marL="114300" marR="114300" lvl="0" indent="0" algn="l" rtl="0">
              <a:lnSpc>
                <a:spcPct val="115000"/>
              </a:lnSpc>
              <a:spcBef>
                <a:spcPts val="210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OutputStreamWriter</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a:t>
            </a:r>
            <a:r>
              <a:rPr lang="es-ES" sz="2400" dirty="0">
                <a:solidFill>
                  <a:schemeClr val="bg1"/>
                </a:solidFill>
                <a:latin typeface="Roboto"/>
                <a:ea typeface="Roboto"/>
                <a:cs typeface="Roboto"/>
                <a:sym typeface="Roboto"/>
              </a:rPr>
              <a:t>= new </a:t>
            </a:r>
            <a:r>
              <a:rPr lang="es-ES" sz="2400" dirty="0" err="1">
                <a:solidFill>
                  <a:schemeClr val="bg1"/>
                </a:solidFill>
                <a:latin typeface="Roboto"/>
                <a:ea typeface="Roboto"/>
                <a:cs typeface="Roboto"/>
                <a:sym typeface="Roboto"/>
              </a:rPr>
              <a:t>OutputStreamWriter</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openFileOutput</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miFichero</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Context.MODE_PRIVATE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None/>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osw.write</a:t>
            </a:r>
            <a:r>
              <a:rPr lang="es-ES" sz="2400" dirty="0">
                <a:solidFill>
                  <a:schemeClr val="bg1"/>
                </a:solidFill>
                <a:latin typeface="Roboto"/>
                <a:ea typeface="Roboto"/>
                <a:cs typeface="Roboto"/>
                <a:sym typeface="Roboto"/>
              </a:rPr>
              <a:t>("Esto es una prueba!");</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osw.flush</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osw.close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catch (</a:t>
            </a:r>
            <a:r>
              <a:rPr lang="es-ES" sz="2400" dirty="0" err="1">
                <a:solidFill>
                  <a:schemeClr val="bg1"/>
                </a:solidFill>
                <a:latin typeface="Roboto"/>
                <a:ea typeface="Roboto"/>
                <a:cs typeface="Roboto"/>
                <a:sym typeface="Roboto"/>
              </a:rPr>
              <a:t>Exception</a:t>
            </a:r>
            <a:r>
              <a:rPr lang="es-ES" sz="2400" dirty="0">
                <a:solidFill>
                  <a:schemeClr val="bg1"/>
                </a:solidFill>
                <a:latin typeface="Roboto"/>
                <a:ea typeface="Roboto"/>
                <a:cs typeface="Roboto"/>
                <a:sym typeface="Roboto"/>
              </a:rPr>
              <a:t> e)</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Log.e</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Tag”,"Error</a:t>
            </a:r>
            <a:r>
              <a:rPr lang="es-ES" sz="2400" dirty="0">
                <a:solidFill>
                  <a:schemeClr val="bg1"/>
                </a:solidFill>
                <a:latin typeface="Roboto"/>
                <a:ea typeface="Roboto"/>
                <a:cs typeface="Roboto"/>
                <a:sym typeface="Roboto"/>
              </a:rPr>
              <a:t> al usar </a:t>
            </a:r>
            <a:r>
              <a:rPr lang="es-ES" sz="2400" dirty="0" err="1">
                <a:solidFill>
                  <a:schemeClr val="bg1"/>
                </a:solidFill>
                <a:latin typeface="Roboto"/>
                <a:ea typeface="Roboto"/>
                <a:cs typeface="Roboto"/>
                <a:sym typeface="Roboto"/>
              </a:rPr>
              <a:t>OutputSteamWriter</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e.getMessage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lvl="0" indent="0" algn="l" rtl="0">
              <a:lnSpc>
                <a:spcPct val="115000"/>
              </a:lnSpc>
              <a:spcBef>
                <a:spcPts val="0"/>
              </a:spcBef>
              <a:spcAft>
                <a:spcPts val="0"/>
              </a:spcAft>
              <a:buNone/>
            </a:pPr>
            <a:endParaRPr sz="2900" dirty="0">
              <a:solidFill>
                <a:srgbClr val="006699"/>
              </a:solidFill>
              <a:latin typeface="Roboto"/>
              <a:ea typeface="Roboto"/>
              <a:cs typeface="Roboto"/>
              <a:sym typeface="Roboto"/>
            </a:endParaRPr>
          </a:p>
          <a:p>
            <a:pPr marL="0" lvl="0" indent="0" algn="l" rtl="0">
              <a:lnSpc>
                <a:spcPct val="115000"/>
              </a:lnSpc>
              <a:spcBef>
                <a:spcPts val="2100"/>
              </a:spcBef>
              <a:spcAft>
                <a:spcPts val="2100"/>
              </a:spcAft>
              <a:buNone/>
            </a:pPr>
            <a:endParaRPr sz="2900" dirty="0">
              <a:solidFill>
                <a:srgbClr val="136798"/>
              </a:solidFill>
              <a:latin typeface="Roboto"/>
              <a:ea typeface="Roboto"/>
              <a:cs typeface="Roboto"/>
              <a:sym typeface="Roboto"/>
            </a:endParaRPr>
          </a:p>
        </p:txBody>
      </p:sp>
      <p:sp>
        <p:nvSpPr>
          <p:cNvPr id="197" name="Google Shape;197;p3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198" name="Google Shape;198;p33"/>
          <p:cNvPicPr preferRelativeResize="0"/>
          <p:nvPr/>
        </p:nvPicPr>
        <p:blipFill>
          <a:blip r:embed="rId4">
            <a:alphaModFix/>
          </a:blip>
          <a:stretch>
            <a:fillRect/>
          </a:stretch>
        </p:blipFill>
        <p:spPr>
          <a:xfrm>
            <a:off x="8005575" y="633425"/>
            <a:ext cx="1138425" cy="6224550"/>
          </a:xfrm>
          <a:prstGeom prst="rect">
            <a:avLst/>
          </a:prstGeom>
          <a:noFill/>
          <a:ln>
            <a:noFill/>
          </a:ln>
        </p:spPr>
      </p:pic>
      <p:pic>
        <p:nvPicPr>
          <p:cNvPr id="199" name="Google Shape;199;p33"/>
          <p:cNvPicPr preferRelativeResize="0"/>
          <p:nvPr/>
        </p:nvPicPr>
        <p:blipFill>
          <a:blip r:embed="rId5">
            <a:alphaModFix/>
          </a:blip>
          <a:stretch>
            <a:fillRect/>
          </a:stretch>
        </p:blipFill>
        <p:spPr>
          <a:xfrm>
            <a:off x="8011025" y="633425"/>
            <a:ext cx="1132975" cy="622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6"/>
          <p:cNvSpPr txBox="1"/>
          <p:nvPr/>
        </p:nvSpPr>
        <p:spPr>
          <a:xfrm>
            <a:off x="0" y="617150"/>
            <a:ext cx="9144000" cy="6240900"/>
          </a:xfrm>
          <a:prstGeom prst="rect">
            <a:avLst/>
          </a:prstGeom>
          <a:noFill/>
          <a:ln>
            <a:noFill/>
          </a:ln>
        </p:spPr>
        <p:txBody>
          <a:bodyPr spcFirstLastPara="1" wrap="square" lIns="91425" tIns="91425" rIns="91425" bIns="91425" anchor="ctr" anchorCtr="0">
            <a:noAutofit/>
          </a:bodyPr>
          <a:lstStyle/>
          <a:p>
            <a:pPr marL="1371600" lvl="0" indent="-387350" algn="l" rtl="0">
              <a:spcBef>
                <a:spcPts val="100"/>
              </a:spcBef>
              <a:spcAft>
                <a:spcPts val="0"/>
              </a:spcAft>
              <a:buClr>
                <a:srgbClr val="009999"/>
              </a:buClr>
              <a:buSzPts val="2500"/>
              <a:buFont typeface="Roboto"/>
              <a:buAutoNum type="arabicPeriod"/>
            </a:pPr>
            <a:r>
              <a:rPr lang="es-ES" sz="2500">
                <a:solidFill>
                  <a:srgbClr val="009999"/>
                </a:solidFill>
                <a:latin typeface="Roboto"/>
                <a:ea typeface="Roboto"/>
                <a:cs typeface="Roboto"/>
                <a:sym typeface="Roboto"/>
              </a:rPr>
              <a:t>Almacenamiento  en Android</a:t>
            </a:r>
            <a:endParaRPr sz="2500">
              <a:solidFill>
                <a:srgbClr val="009999"/>
              </a:solidFill>
              <a:latin typeface="Roboto"/>
              <a:ea typeface="Roboto"/>
              <a:cs typeface="Roboto"/>
              <a:sym typeface="Roboto"/>
            </a:endParaRPr>
          </a:p>
          <a:p>
            <a:pPr marL="1371600" lvl="0" indent="-387350" algn="l" rtl="0">
              <a:spcBef>
                <a:spcPts val="100"/>
              </a:spcBef>
              <a:spcAft>
                <a:spcPts val="0"/>
              </a:spcAft>
              <a:buClr>
                <a:srgbClr val="009999"/>
              </a:buClr>
              <a:buSzPts val="2500"/>
              <a:buFont typeface="Roboto"/>
              <a:buAutoNum type="arabicPeriod"/>
            </a:pPr>
            <a:r>
              <a:rPr lang="es-ES" sz="2500">
                <a:solidFill>
                  <a:srgbClr val="009999"/>
                </a:solidFill>
                <a:latin typeface="Roboto"/>
                <a:ea typeface="Roboto"/>
                <a:cs typeface="Roboto"/>
                <a:sym typeface="Roboto"/>
              </a:rPr>
              <a:t>Sistema de Archivos Android</a:t>
            </a:r>
            <a:endParaRPr sz="2500">
              <a:solidFill>
                <a:srgbClr val="009999"/>
              </a:solidFill>
              <a:latin typeface="Roboto"/>
              <a:ea typeface="Roboto"/>
              <a:cs typeface="Roboto"/>
              <a:sym typeface="Roboto"/>
            </a:endParaRPr>
          </a:p>
          <a:p>
            <a:pPr marL="1371600" lvl="0" indent="-387350" algn="l" rtl="0">
              <a:spcBef>
                <a:spcPts val="100"/>
              </a:spcBef>
              <a:spcAft>
                <a:spcPts val="0"/>
              </a:spcAft>
              <a:buClr>
                <a:srgbClr val="009999"/>
              </a:buClr>
              <a:buSzPts val="2500"/>
              <a:buFont typeface="Roboto"/>
              <a:buAutoNum type="arabicPeriod"/>
            </a:pPr>
            <a:r>
              <a:rPr lang="es-ES" sz="2500">
                <a:solidFill>
                  <a:srgbClr val="009999"/>
                </a:solidFill>
                <a:latin typeface="Roboto"/>
                <a:ea typeface="Roboto"/>
                <a:cs typeface="Roboto"/>
                <a:sym typeface="Roboto"/>
              </a:rPr>
              <a:t>Almacenamiento en Disco</a:t>
            </a:r>
            <a:endParaRPr sz="2500">
              <a:solidFill>
                <a:srgbClr val="009999"/>
              </a:solidFill>
              <a:latin typeface="Roboto"/>
              <a:ea typeface="Roboto"/>
              <a:cs typeface="Roboto"/>
              <a:sym typeface="Roboto"/>
            </a:endParaRPr>
          </a:p>
          <a:p>
            <a:pPr marL="1371600" lvl="0" indent="-387350" algn="l" rtl="0">
              <a:spcBef>
                <a:spcPts val="100"/>
              </a:spcBef>
              <a:spcAft>
                <a:spcPts val="0"/>
              </a:spcAft>
              <a:buClr>
                <a:srgbClr val="009999"/>
              </a:buClr>
              <a:buSzPts val="2500"/>
              <a:buFont typeface="Roboto"/>
              <a:buAutoNum type="arabicPeriod"/>
            </a:pPr>
            <a:r>
              <a:rPr lang="es-ES" sz="2500">
                <a:solidFill>
                  <a:srgbClr val="009999"/>
                </a:solidFill>
                <a:latin typeface="Roboto"/>
                <a:ea typeface="Roboto"/>
                <a:cs typeface="Roboto"/>
                <a:sym typeface="Roboto"/>
              </a:rPr>
              <a:t>Preferencias</a:t>
            </a:r>
            <a:endParaRPr sz="2500">
              <a:solidFill>
                <a:srgbClr val="009999"/>
              </a:solidFill>
              <a:latin typeface="Roboto"/>
              <a:ea typeface="Roboto"/>
              <a:cs typeface="Roboto"/>
              <a:sym typeface="Roboto"/>
            </a:endParaRPr>
          </a:p>
          <a:p>
            <a:pPr marL="1371600" lvl="0" indent="-387350" algn="l" rtl="0">
              <a:spcBef>
                <a:spcPts val="100"/>
              </a:spcBef>
              <a:spcAft>
                <a:spcPts val="0"/>
              </a:spcAft>
              <a:buClr>
                <a:srgbClr val="009999"/>
              </a:buClr>
              <a:buSzPts val="2500"/>
              <a:buFont typeface="Roboto"/>
              <a:buAutoNum type="arabicPeriod"/>
            </a:pPr>
            <a:r>
              <a:rPr lang="es-ES" sz="2500">
                <a:solidFill>
                  <a:srgbClr val="009999"/>
                </a:solidFill>
                <a:latin typeface="Roboto"/>
                <a:ea typeface="Roboto"/>
                <a:cs typeface="Roboto"/>
                <a:sym typeface="Roboto"/>
              </a:rPr>
              <a:t>Almacenamiento en BBDD con SQLite</a:t>
            </a:r>
            <a:endParaRPr sz="2500">
              <a:solidFill>
                <a:srgbClr val="009999"/>
              </a:solidFill>
              <a:latin typeface="Roboto"/>
              <a:ea typeface="Roboto"/>
              <a:cs typeface="Roboto"/>
              <a:sym typeface="Roboto"/>
            </a:endParaRPr>
          </a:p>
          <a:p>
            <a:pPr marL="1371600" lvl="0" indent="-387350" algn="l" rtl="0">
              <a:spcBef>
                <a:spcPts val="100"/>
              </a:spcBef>
              <a:spcAft>
                <a:spcPts val="100"/>
              </a:spcAft>
              <a:buClr>
                <a:srgbClr val="009999"/>
              </a:buClr>
              <a:buSzPts val="2500"/>
              <a:buFont typeface="Roboto"/>
              <a:buAutoNum type="arabicPeriod"/>
            </a:pPr>
            <a:r>
              <a:rPr lang="es-ES" sz="2500">
                <a:solidFill>
                  <a:srgbClr val="009999"/>
                </a:solidFill>
                <a:latin typeface="Roboto"/>
                <a:ea typeface="Roboto"/>
                <a:cs typeface="Roboto"/>
                <a:sym typeface="Roboto"/>
              </a:rPr>
              <a:t>Almacenamiento en BBDD con Firebase</a:t>
            </a:r>
            <a:endParaRPr sz="2500">
              <a:solidFill>
                <a:srgbClr val="009999"/>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34"/>
          <p:cNvSpPr txBox="1">
            <a:spLocks noGrp="1"/>
          </p:cNvSpPr>
          <p:nvPr>
            <p:ph type="subTitle" idx="1"/>
          </p:nvPr>
        </p:nvSpPr>
        <p:spPr>
          <a:xfrm>
            <a:off x="144379" y="603300"/>
            <a:ext cx="8999621" cy="6224700"/>
          </a:xfrm>
          <a:prstGeom prst="rect">
            <a:avLst/>
          </a:prstGeom>
          <a:solidFill>
            <a:schemeClr val="tx1"/>
          </a:solidFill>
          <a:ln>
            <a:noFill/>
          </a:ln>
        </p:spPr>
        <p:txBody>
          <a:bodyPr spcFirstLastPara="1" wrap="square" lIns="91425" tIns="45700" rIns="91425" bIns="45700" anchor="t" anchorCtr="0">
            <a:noAutofit/>
          </a:bodyPr>
          <a:lstStyle/>
          <a:p>
            <a:pPr marL="0" indent="0" algn="l">
              <a:lnSpc>
                <a:spcPct val="115000"/>
              </a:lnSpc>
            </a:pPr>
            <a:r>
              <a:rPr lang="es-ES" sz="2400" dirty="0">
                <a:solidFill>
                  <a:schemeClr val="bg1"/>
                </a:solidFill>
                <a:latin typeface="Roboto"/>
                <a:ea typeface="Roboto"/>
                <a:cs typeface="Roboto"/>
                <a:sym typeface="Roboto"/>
              </a:rPr>
              <a:t>Ejemplo de uso:</a:t>
            </a:r>
            <a:br>
              <a:rPr lang="es-ES" sz="2400" dirty="0">
                <a:solidFill>
                  <a:schemeClr val="bg1"/>
                </a:solidFill>
                <a:latin typeface="Roboto"/>
                <a:ea typeface="Roboto"/>
                <a:cs typeface="Roboto"/>
                <a:sym typeface="Roboto"/>
              </a:rPr>
            </a:br>
            <a:r>
              <a:rPr lang="es-ES" sz="2400" dirty="0">
                <a:solidFill>
                  <a:schemeClr val="bg1"/>
                </a:solidFill>
                <a:latin typeface="Roboto"/>
                <a:ea typeface="Roboto"/>
                <a:cs typeface="Roboto"/>
                <a:sym typeface="Roboto"/>
              </a:rPr>
              <a:t>try {</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var</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osw:OutputStreamWriter</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OutputStreamWriter</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openFileOutput</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miFichero</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Context.MODE_PRIVATE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osw.write</a:t>
            </a:r>
            <a:r>
              <a:rPr lang="es-ES" sz="2400" dirty="0">
                <a:solidFill>
                  <a:schemeClr val="bg1"/>
                </a:solidFill>
                <a:latin typeface="Roboto"/>
                <a:ea typeface="Roboto"/>
                <a:cs typeface="Roboto"/>
                <a:sym typeface="Roboto"/>
              </a:rPr>
              <a:t>("Esto es una prueba!");</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osw.flush</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osw.close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catch (</a:t>
            </a:r>
            <a:r>
              <a:rPr lang="es-ES" sz="2400" dirty="0" err="1">
                <a:solidFill>
                  <a:schemeClr val="bg1"/>
                </a:solidFill>
                <a:latin typeface="Roboto"/>
                <a:ea typeface="Roboto"/>
                <a:cs typeface="Roboto"/>
                <a:sym typeface="Roboto"/>
              </a:rPr>
              <a:t>e:Exception</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Log.e</a:t>
            </a:r>
            <a:r>
              <a:rPr lang="es-ES" sz="2400" dirty="0">
                <a:solidFill>
                  <a:schemeClr val="bg1"/>
                </a:solidFill>
                <a:latin typeface="Roboto"/>
                <a:ea typeface="Roboto"/>
                <a:cs typeface="Roboto"/>
                <a:sym typeface="Roboto"/>
              </a:rPr>
              <a:t>("</a:t>
            </a:r>
            <a:r>
              <a:rPr lang="es-ES" sz="2400" dirty="0" err="1">
                <a:solidFill>
                  <a:schemeClr val="bg1"/>
                </a:solidFill>
                <a:latin typeface="Roboto"/>
                <a:ea typeface="Roboto"/>
                <a:cs typeface="Roboto"/>
                <a:sym typeface="Roboto"/>
              </a:rPr>
              <a:t>Error","Error</a:t>
            </a:r>
            <a:r>
              <a:rPr lang="es-ES" sz="2400" dirty="0">
                <a:solidFill>
                  <a:schemeClr val="bg1"/>
                </a:solidFill>
                <a:latin typeface="Roboto"/>
                <a:ea typeface="Roboto"/>
                <a:cs typeface="Roboto"/>
                <a:sym typeface="Roboto"/>
              </a:rPr>
              <a:t> al usar </a:t>
            </a:r>
            <a:r>
              <a:rPr lang="es-ES" sz="2400" dirty="0" err="1">
                <a:solidFill>
                  <a:schemeClr val="bg1"/>
                </a:solidFill>
                <a:latin typeface="Roboto"/>
                <a:ea typeface="Roboto"/>
                <a:cs typeface="Roboto"/>
                <a:sym typeface="Roboto"/>
              </a:rPr>
              <a:t>OutputSteamWriter</a:t>
            </a:r>
            <a:r>
              <a:rPr lang="es-ES" sz="2400" dirty="0">
                <a:solidFill>
                  <a:schemeClr val="bg1"/>
                </a:solidFill>
                <a:latin typeface="Roboto"/>
                <a:ea typeface="Roboto"/>
                <a:cs typeface="Roboto"/>
                <a:sym typeface="Roboto"/>
              </a:rPr>
              <a:t>: "+</a:t>
            </a:r>
            <a:r>
              <a:rPr lang="es-ES" sz="2400" dirty="0" err="1">
                <a:solidFill>
                  <a:schemeClr val="bg1"/>
                </a:solidFill>
                <a:latin typeface="Roboto"/>
                <a:ea typeface="Roboto"/>
                <a:cs typeface="Roboto"/>
                <a:sym typeface="Roboto"/>
              </a:rPr>
              <a:t>e.message</a:t>
            </a: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r>
              <a:rPr lang="es-ES" sz="2400" dirty="0">
                <a:solidFill>
                  <a:schemeClr val="bg1"/>
                </a:solidFill>
                <a:latin typeface="Roboto"/>
                <a:ea typeface="Roboto"/>
                <a:cs typeface="Roboto"/>
                <a:sym typeface="Roboto"/>
              </a:rPr>
              <a:t>}</a:t>
            </a:r>
            <a:endParaRPr sz="2400" dirty="0">
              <a:solidFill>
                <a:schemeClr val="bg1"/>
              </a:solidFill>
              <a:latin typeface="Roboto"/>
              <a:ea typeface="Roboto"/>
              <a:cs typeface="Roboto"/>
              <a:sym typeface="Roboto"/>
            </a:endParaRPr>
          </a:p>
          <a:p>
            <a:pPr marL="0" indent="0" algn="l">
              <a:lnSpc>
                <a:spcPct val="115000"/>
              </a:lnSpc>
            </a:pPr>
            <a:endParaRPr sz="2400" dirty="0">
              <a:solidFill>
                <a:schemeClr val="bg1"/>
              </a:solidFill>
              <a:latin typeface="Roboto"/>
              <a:ea typeface="Roboto"/>
              <a:cs typeface="Roboto"/>
              <a:sym typeface="Roboto"/>
            </a:endParaRPr>
          </a:p>
          <a:p>
            <a:pPr marL="0" indent="0" algn="l">
              <a:lnSpc>
                <a:spcPct val="115000"/>
              </a:lnSpc>
            </a:pPr>
            <a:endParaRPr sz="2400" dirty="0">
              <a:solidFill>
                <a:schemeClr val="bg1"/>
              </a:solidFill>
              <a:latin typeface="Roboto"/>
              <a:ea typeface="Roboto"/>
              <a:cs typeface="Roboto"/>
              <a:sym typeface="Roboto"/>
            </a:endParaRPr>
          </a:p>
          <a:p>
            <a:pPr marL="0" indent="0" algn="l">
              <a:lnSpc>
                <a:spcPct val="115000"/>
              </a:lnSpc>
            </a:pPr>
            <a:endParaRPr sz="2400" dirty="0">
              <a:solidFill>
                <a:schemeClr val="bg1"/>
              </a:solidFill>
              <a:latin typeface="Roboto"/>
              <a:ea typeface="Roboto"/>
              <a:cs typeface="Roboto"/>
              <a:sym typeface="Roboto"/>
            </a:endParaRPr>
          </a:p>
        </p:txBody>
      </p:sp>
      <p:sp>
        <p:nvSpPr>
          <p:cNvPr id="206" name="Google Shape;206;p3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07" name="Google Shape;207;p34"/>
          <p:cNvPicPr preferRelativeResize="0"/>
          <p:nvPr/>
        </p:nvPicPr>
        <p:blipFill>
          <a:blip r:embed="rId4">
            <a:alphaModFix/>
          </a:blip>
          <a:stretch>
            <a:fillRect/>
          </a:stretch>
        </p:blipFill>
        <p:spPr>
          <a:xfrm>
            <a:off x="8449879" y="603300"/>
            <a:ext cx="559000" cy="43344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3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35"/>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2900" dirty="0" err="1">
                <a:solidFill>
                  <a:srgbClr val="C36900"/>
                </a:solidFill>
                <a:highlight>
                  <a:srgbClr val="FFFF00"/>
                </a:highlight>
                <a:latin typeface="Roboto"/>
                <a:ea typeface="Roboto"/>
                <a:cs typeface="Roboto"/>
                <a:sym typeface="Roboto"/>
              </a:rPr>
              <a:t>OpenFileInput</a:t>
            </a:r>
            <a:r>
              <a:rPr lang="es-ES" sz="2900" dirty="0">
                <a:solidFill>
                  <a:srgbClr val="C36900"/>
                </a:solidFill>
                <a:latin typeface="Roboto"/>
                <a:ea typeface="Roboto"/>
                <a:cs typeface="Roboto"/>
                <a:sym typeface="Roboto"/>
              </a:rPr>
              <a:t> </a:t>
            </a:r>
            <a:r>
              <a:rPr lang="es-ES" sz="2900" dirty="0">
                <a:solidFill>
                  <a:srgbClr val="136798"/>
                </a:solidFill>
                <a:latin typeface="Roboto"/>
                <a:ea typeface="Roboto"/>
                <a:cs typeface="Roboto"/>
                <a:sym typeface="Roboto"/>
              </a:rPr>
              <a:t>(</a:t>
            </a:r>
            <a:r>
              <a:rPr lang="es-ES" sz="2900" u="sng" dirty="0" err="1">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Doc</a:t>
            </a:r>
            <a:r>
              <a:rPr lang="es-ES" sz="2900" u="sng" dirty="0">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 aquí</a:t>
            </a:r>
            <a:r>
              <a:rPr lang="es-ES" sz="2900" dirty="0">
                <a:solidFill>
                  <a:srgbClr val="136798"/>
                </a:solidFill>
                <a:latin typeface="Roboto"/>
                <a:ea typeface="Roboto"/>
                <a:cs typeface="Roboto"/>
                <a:sym typeface="Roboto"/>
              </a:rPr>
              <a:t>) Recibe un parámetro: un </a:t>
            </a:r>
            <a:r>
              <a:rPr lang="es-ES" sz="2900" dirty="0" err="1">
                <a:solidFill>
                  <a:srgbClr val="136798"/>
                </a:solidFill>
                <a:latin typeface="Roboto"/>
                <a:ea typeface="Roboto"/>
                <a:cs typeface="Roboto"/>
                <a:sym typeface="Roboto"/>
              </a:rPr>
              <a:t>String</a:t>
            </a:r>
            <a:r>
              <a:rPr lang="es-ES" sz="2900" dirty="0">
                <a:solidFill>
                  <a:srgbClr val="136798"/>
                </a:solidFill>
                <a:latin typeface="Roboto"/>
                <a:ea typeface="Roboto"/>
                <a:cs typeface="Roboto"/>
                <a:sym typeface="Roboto"/>
              </a:rPr>
              <a:t> con el nombre del fichero a abrir. Devuelve un </a:t>
            </a:r>
            <a:r>
              <a:rPr lang="es-ES" sz="2900" dirty="0" err="1">
                <a:solidFill>
                  <a:srgbClr val="136798"/>
                </a:solidFill>
                <a:latin typeface="Roboto"/>
                <a:ea typeface="Roboto"/>
                <a:cs typeface="Roboto"/>
                <a:sym typeface="Roboto"/>
              </a:rPr>
              <a:t>FileInputStream</a:t>
            </a:r>
            <a:r>
              <a:rPr lang="es-ES" sz="2900" dirty="0">
                <a:solidFill>
                  <a:srgbClr val="136798"/>
                </a:solidFill>
                <a:latin typeface="Roboto"/>
                <a:ea typeface="Roboto"/>
                <a:cs typeface="Roboto"/>
                <a:sym typeface="Roboto"/>
              </a:rPr>
              <a:t> que apunta al fichero, y está listo para leer de él.</a:t>
            </a:r>
            <a:endParaRPr sz="2900" dirty="0">
              <a:solidFill>
                <a:srgbClr val="136798"/>
              </a:solidFill>
              <a:latin typeface="Roboto"/>
              <a:ea typeface="Roboto"/>
              <a:cs typeface="Roboto"/>
              <a:sym typeface="Roboto"/>
            </a:endParaRPr>
          </a:p>
        </p:txBody>
      </p:sp>
      <p:sp>
        <p:nvSpPr>
          <p:cNvPr id="214" name="Google Shape;214;p3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6"/>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6"/>
          <p:cNvSpPr txBox="1">
            <a:spLocks noGrp="1"/>
          </p:cNvSpPr>
          <p:nvPr>
            <p:ph type="subTitle" idx="1"/>
          </p:nvPr>
        </p:nvSpPr>
        <p:spPr>
          <a:xfrm>
            <a:off x="0" y="603300"/>
            <a:ext cx="9144000" cy="6254700"/>
          </a:xfrm>
          <a:prstGeom prst="rect">
            <a:avLst/>
          </a:prstGeom>
          <a:solidFill>
            <a:schemeClr val="tx1"/>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Ejemplo de uso:</a:t>
            </a:r>
            <a:br>
              <a:rPr lang="es-ES" sz="2900" dirty="0">
                <a:solidFill>
                  <a:srgbClr val="136798"/>
                </a:solidFill>
                <a:latin typeface="Roboto"/>
                <a:ea typeface="Roboto"/>
                <a:cs typeface="Roboto"/>
                <a:sym typeface="Roboto"/>
              </a:rPr>
            </a:br>
            <a:r>
              <a:rPr lang="es-ES" sz="2700" dirty="0">
                <a:solidFill>
                  <a:schemeClr val="bg1"/>
                </a:solidFill>
                <a:latin typeface="Roboto"/>
                <a:ea typeface="Roboto"/>
                <a:cs typeface="Roboto"/>
                <a:sym typeface="Roboto"/>
              </a:rPr>
              <a:t>try {</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var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BufferedReader</a:t>
            </a:r>
            <a:r>
              <a:rPr lang="es-ES" sz="2700" dirty="0">
                <a:solidFill>
                  <a:schemeClr val="bg1"/>
                </a:solidFill>
                <a:latin typeface="Roboto"/>
                <a:ea typeface="Roboto"/>
                <a:cs typeface="Roboto"/>
                <a:sym typeface="Roboto"/>
              </a:rPr>
              <a:t> =  </a:t>
            </a:r>
            <a:r>
              <a:rPr lang="es-ES" sz="2700" dirty="0" err="1">
                <a:solidFill>
                  <a:schemeClr val="bg1"/>
                </a:solidFill>
                <a:latin typeface="Roboto"/>
                <a:ea typeface="Roboto"/>
                <a:cs typeface="Roboto"/>
                <a:sym typeface="Roboto"/>
              </a:rPr>
              <a:t>BufferedReader</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InputStreamReader</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openFileInput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miFichero</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var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texto:String</a:t>
            </a:r>
            <a:r>
              <a:rPr lang="es-ES" sz="2700" dirty="0">
                <a:solidFill>
                  <a:schemeClr val="bg1"/>
                </a:solidFill>
                <a:latin typeface="Roboto"/>
                <a:ea typeface="Roboto"/>
                <a:cs typeface="Roboto"/>
                <a:sym typeface="Roboto"/>
              </a:rPr>
              <a:t> = </a:t>
            </a:r>
            <a:r>
              <a:rPr lang="es-ES" sz="2700" dirty="0" err="1">
                <a:solidFill>
                  <a:schemeClr val="bg1"/>
                </a:solidFill>
                <a:latin typeface="Roboto"/>
                <a:ea typeface="Roboto"/>
                <a:cs typeface="Roboto"/>
                <a:sym typeface="Roboto"/>
              </a:rPr>
              <a:t>br.readLine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Toast.makeText</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this,texto,Toast.</a:t>
            </a:r>
            <a:r>
              <a:rPr lang="es-ES" sz="2700" i="1" dirty="0" err="1">
                <a:solidFill>
                  <a:schemeClr val="bg1"/>
                </a:solidFill>
                <a:latin typeface="Roboto"/>
                <a:ea typeface="Roboto"/>
                <a:cs typeface="Roboto"/>
                <a:sym typeface="Roboto"/>
              </a:rPr>
              <a:t>LENGTH_LONG</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show();</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br.close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catch (</a:t>
            </a:r>
            <a:r>
              <a:rPr lang="es-ES" sz="2700" dirty="0" err="1">
                <a:solidFill>
                  <a:schemeClr val="bg1"/>
                </a:solidFill>
                <a:latin typeface="Roboto"/>
                <a:ea typeface="Roboto"/>
                <a:cs typeface="Roboto"/>
                <a:sym typeface="Roboto"/>
              </a:rPr>
              <a:t>e:Exception</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Log.e</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Error","Error</a:t>
            </a:r>
            <a:r>
              <a:rPr lang="es-ES" sz="2700" dirty="0">
                <a:solidFill>
                  <a:schemeClr val="bg1"/>
                </a:solidFill>
                <a:latin typeface="Roboto"/>
                <a:ea typeface="Roboto"/>
                <a:cs typeface="Roboto"/>
                <a:sym typeface="Roboto"/>
              </a:rPr>
              <a:t> al usar </a:t>
            </a:r>
            <a:r>
              <a:rPr lang="es-ES" sz="2700" dirty="0" err="1">
                <a:solidFill>
                  <a:schemeClr val="bg1"/>
                </a:solidFill>
                <a:latin typeface="Roboto"/>
                <a:ea typeface="Roboto"/>
                <a:cs typeface="Roboto"/>
                <a:sym typeface="Roboto"/>
              </a:rPr>
              <a:t>InputStreamReader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e.message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15000"/>
              </a:lnSpc>
              <a:spcBef>
                <a:spcPts val="0"/>
              </a:spcBef>
              <a:spcAft>
                <a:spcPts val="0"/>
              </a:spcAft>
              <a:buNone/>
            </a:pPr>
            <a:endParaRPr sz="2400" dirty="0">
              <a:solidFill>
                <a:srgbClr val="2B91AF"/>
              </a:solidFill>
              <a:latin typeface="Roboto"/>
              <a:ea typeface="Roboto"/>
              <a:cs typeface="Roboto"/>
              <a:sym typeface="Roboto"/>
            </a:endParaRPr>
          </a:p>
          <a:p>
            <a:pPr marL="0" lvl="0" indent="0" algn="l" rtl="0">
              <a:lnSpc>
                <a:spcPct val="115000"/>
              </a:lnSpc>
              <a:spcBef>
                <a:spcPts val="2100"/>
              </a:spcBef>
              <a:spcAft>
                <a:spcPts val="0"/>
              </a:spcAft>
              <a:buNone/>
            </a:pPr>
            <a:endParaRPr sz="2900" dirty="0">
              <a:solidFill>
                <a:srgbClr val="006699"/>
              </a:solidFill>
              <a:latin typeface="Roboto"/>
              <a:ea typeface="Roboto"/>
              <a:cs typeface="Roboto"/>
              <a:sym typeface="Roboto"/>
            </a:endParaRPr>
          </a:p>
          <a:p>
            <a:pPr marL="0" lvl="0" indent="0" algn="l" rtl="0">
              <a:lnSpc>
                <a:spcPct val="115000"/>
              </a:lnSpc>
              <a:spcBef>
                <a:spcPts val="2100"/>
              </a:spcBef>
              <a:spcAft>
                <a:spcPts val="2100"/>
              </a:spcAft>
              <a:buNone/>
            </a:pPr>
            <a:endParaRPr sz="2900" dirty="0">
              <a:solidFill>
                <a:srgbClr val="136798"/>
              </a:solidFill>
              <a:latin typeface="Roboto"/>
              <a:ea typeface="Roboto"/>
              <a:cs typeface="Roboto"/>
              <a:sym typeface="Roboto"/>
            </a:endParaRPr>
          </a:p>
        </p:txBody>
      </p:sp>
      <p:sp>
        <p:nvSpPr>
          <p:cNvPr id="221" name="Google Shape;221;p3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22" name="Google Shape;222;p36"/>
          <p:cNvPicPr preferRelativeResize="0"/>
          <p:nvPr/>
        </p:nvPicPr>
        <p:blipFill>
          <a:blip r:embed="rId4">
            <a:alphaModFix/>
          </a:blip>
          <a:stretch>
            <a:fillRect/>
          </a:stretch>
        </p:blipFill>
        <p:spPr>
          <a:xfrm>
            <a:off x="8005575" y="633425"/>
            <a:ext cx="1138425" cy="622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3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37"/>
          <p:cNvSpPr txBox="1">
            <a:spLocks noGrp="1"/>
          </p:cNvSpPr>
          <p:nvPr>
            <p:ph type="subTitle" idx="1"/>
          </p:nvPr>
        </p:nvSpPr>
        <p:spPr>
          <a:xfrm>
            <a:off x="0" y="633425"/>
            <a:ext cx="9144000" cy="6224700"/>
          </a:xfrm>
          <a:prstGeom prst="rect">
            <a:avLst/>
          </a:prstGeom>
          <a:solidFill>
            <a:schemeClr val="tx1"/>
          </a:solid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700" dirty="0">
                <a:solidFill>
                  <a:srgbClr val="136798"/>
                </a:solidFill>
                <a:latin typeface="Roboto"/>
                <a:ea typeface="Roboto"/>
                <a:cs typeface="Roboto"/>
                <a:sym typeface="Roboto"/>
              </a:rPr>
              <a:t>Ejemplo de uso:</a:t>
            </a:r>
            <a:br>
              <a:rPr lang="es-ES" sz="2700" dirty="0">
                <a:solidFill>
                  <a:srgbClr val="136798"/>
                </a:solidFill>
                <a:latin typeface="Roboto"/>
                <a:ea typeface="Roboto"/>
                <a:cs typeface="Roboto"/>
                <a:sym typeface="Roboto"/>
              </a:rPr>
            </a:br>
            <a:r>
              <a:rPr lang="es-ES" sz="2700" dirty="0">
                <a:solidFill>
                  <a:schemeClr val="bg1"/>
                </a:solidFill>
                <a:latin typeface="Roboto"/>
                <a:ea typeface="Roboto"/>
                <a:cs typeface="Roboto"/>
                <a:sym typeface="Roboto"/>
              </a:rPr>
              <a:t>try {</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BufferedReader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br</a:t>
            </a:r>
            <a:r>
              <a:rPr lang="es-ES" sz="2700" dirty="0">
                <a:solidFill>
                  <a:schemeClr val="bg1"/>
                </a:solidFill>
                <a:latin typeface="Roboto"/>
                <a:ea typeface="Roboto"/>
                <a:cs typeface="Roboto"/>
                <a:sym typeface="Roboto"/>
              </a:rPr>
              <a:t>= new </a:t>
            </a:r>
            <a:r>
              <a:rPr lang="es-ES" sz="2700" dirty="0" err="1">
                <a:solidFill>
                  <a:schemeClr val="bg1"/>
                </a:solidFill>
                <a:latin typeface="Roboto"/>
                <a:ea typeface="Roboto"/>
                <a:cs typeface="Roboto"/>
                <a:sym typeface="Roboto"/>
              </a:rPr>
              <a:t>BufferedReader</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None/>
            </a:pPr>
            <a:r>
              <a:rPr lang="es-ES" sz="2700" dirty="0">
                <a:solidFill>
                  <a:schemeClr val="bg1"/>
                </a:solidFill>
                <a:latin typeface="Roboto"/>
                <a:ea typeface="Roboto"/>
                <a:cs typeface="Roboto"/>
                <a:sym typeface="Roboto"/>
              </a:rPr>
              <a:t>(new </a:t>
            </a:r>
            <a:r>
              <a:rPr lang="es-ES" sz="2700" dirty="0" err="1">
                <a:solidFill>
                  <a:schemeClr val="bg1"/>
                </a:solidFill>
                <a:latin typeface="Roboto"/>
                <a:ea typeface="Roboto"/>
                <a:cs typeface="Roboto"/>
                <a:sym typeface="Roboto"/>
              </a:rPr>
              <a:t>InputStreamReader</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openFileInput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miFichero</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String</a:t>
            </a:r>
            <a:r>
              <a:rPr lang="es-ES" sz="2700" dirty="0">
                <a:solidFill>
                  <a:schemeClr val="bg1"/>
                </a:solidFill>
                <a:latin typeface="Roboto"/>
                <a:ea typeface="Roboto"/>
                <a:cs typeface="Roboto"/>
                <a:sym typeface="Roboto"/>
              </a:rPr>
              <a:t> texto = </a:t>
            </a:r>
            <a:r>
              <a:rPr lang="es-ES" sz="2700" dirty="0" err="1">
                <a:solidFill>
                  <a:schemeClr val="bg1"/>
                </a:solidFill>
                <a:latin typeface="Roboto"/>
                <a:ea typeface="Roboto"/>
                <a:cs typeface="Roboto"/>
                <a:sym typeface="Roboto"/>
              </a:rPr>
              <a:t>br.readLine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br.close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catch (</a:t>
            </a:r>
            <a:r>
              <a:rPr lang="es-ES" sz="2700" dirty="0" err="1">
                <a:solidFill>
                  <a:schemeClr val="bg1"/>
                </a:solidFill>
                <a:latin typeface="Roboto"/>
                <a:ea typeface="Roboto"/>
                <a:cs typeface="Roboto"/>
                <a:sym typeface="Roboto"/>
              </a:rPr>
              <a:t>Exception</a:t>
            </a:r>
            <a:r>
              <a:rPr lang="es-ES" sz="2700" dirty="0">
                <a:solidFill>
                  <a:schemeClr val="bg1"/>
                </a:solidFill>
                <a:latin typeface="Roboto"/>
                <a:ea typeface="Roboto"/>
                <a:cs typeface="Roboto"/>
                <a:sym typeface="Roboto"/>
              </a:rPr>
              <a:t> e)</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Log.e</a:t>
            </a:r>
            <a:r>
              <a:rPr lang="es-ES" sz="2700" dirty="0">
                <a:solidFill>
                  <a:schemeClr val="bg1"/>
                </a:solidFill>
                <a:latin typeface="Roboto"/>
                <a:ea typeface="Roboto"/>
                <a:cs typeface="Roboto"/>
                <a:sym typeface="Roboto"/>
              </a:rPr>
              <a:t>(“</a:t>
            </a:r>
            <a:r>
              <a:rPr lang="es-ES" sz="2700" dirty="0" err="1">
                <a:solidFill>
                  <a:schemeClr val="bg1"/>
                </a:solidFill>
                <a:latin typeface="Roboto"/>
                <a:ea typeface="Roboto"/>
                <a:cs typeface="Roboto"/>
                <a:sym typeface="Roboto"/>
              </a:rPr>
              <a:t>Tag”,"Error</a:t>
            </a:r>
            <a:r>
              <a:rPr lang="es-ES" sz="2700" dirty="0">
                <a:solidFill>
                  <a:schemeClr val="bg1"/>
                </a:solidFill>
                <a:latin typeface="Roboto"/>
                <a:ea typeface="Roboto"/>
                <a:cs typeface="Roboto"/>
                <a:sym typeface="Roboto"/>
              </a:rPr>
              <a:t> al usar</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InputStreamReader</a:t>
            </a:r>
            <a:r>
              <a:rPr lang="es-ES" sz="2700" dirty="0">
                <a:solidFill>
                  <a:schemeClr val="bg1"/>
                </a:solidFill>
                <a:latin typeface="Roboto"/>
                <a:ea typeface="Roboto"/>
                <a:cs typeface="Roboto"/>
                <a:sym typeface="Roboto"/>
              </a:rPr>
              <a:t>: “+</a:t>
            </a:r>
            <a:r>
              <a:rPr lang="es-ES" sz="2700" dirty="0" err="1">
                <a:solidFill>
                  <a:schemeClr val="bg1"/>
                </a:solidFill>
                <a:latin typeface="Roboto"/>
                <a:ea typeface="Roboto"/>
                <a:cs typeface="Roboto"/>
                <a:sym typeface="Roboto"/>
              </a:rPr>
              <a:t>e.getMessage</a:t>
            </a: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114300" marR="114300" lvl="0" indent="0" algn="l" rtl="0">
              <a:lnSpc>
                <a:spcPct val="115000"/>
              </a:lnSpc>
              <a:spcBef>
                <a:spcPts val="0"/>
              </a:spcBef>
              <a:spcAft>
                <a:spcPts val="0"/>
              </a:spcAft>
              <a:buClr>
                <a:schemeClr val="dk1"/>
              </a:buClr>
              <a:buSzPts val="1100"/>
              <a:buFont typeface="Arial"/>
              <a:buNone/>
            </a:pPr>
            <a:r>
              <a:rPr lang="es-ES" sz="2700" dirty="0">
                <a:solidFill>
                  <a:schemeClr val="bg1"/>
                </a:solidFill>
                <a:latin typeface="Roboto"/>
                <a:ea typeface="Roboto"/>
                <a:cs typeface="Roboto"/>
                <a:sym typeface="Roboto"/>
              </a:rPr>
              <a:t>}</a:t>
            </a:r>
            <a:endParaRPr sz="2700" dirty="0">
              <a:solidFill>
                <a:schemeClr val="bg1"/>
              </a:solidFill>
              <a:latin typeface="Roboto"/>
              <a:ea typeface="Roboto"/>
              <a:cs typeface="Roboto"/>
              <a:sym typeface="Roboto"/>
            </a:endParaRPr>
          </a:p>
          <a:p>
            <a:pPr marL="0" lvl="0" indent="0" algn="l" rtl="0">
              <a:lnSpc>
                <a:spcPct val="115000"/>
              </a:lnSpc>
              <a:spcBef>
                <a:spcPts val="0"/>
              </a:spcBef>
              <a:spcAft>
                <a:spcPts val="0"/>
              </a:spcAft>
              <a:buNone/>
            </a:pPr>
            <a:endParaRPr sz="2700" dirty="0">
              <a:solidFill>
                <a:srgbClr val="2B91AF"/>
              </a:solidFill>
              <a:latin typeface="Roboto"/>
              <a:ea typeface="Roboto"/>
              <a:cs typeface="Roboto"/>
              <a:sym typeface="Roboto"/>
            </a:endParaRPr>
          </a:p>
          <a:p>
            <a:pPr marL="0" lvl="0" indent="0" algn="l" rtl="0">
              <a:lnSpc>
                <a:spcPct val="115000"/>
              </a:lnSpc>
              <a:spcBef>
                <a:spcPts val="0"/>
              </a:spcBef>
              <a:spcAft>
                <a:spcPts val="0"/>
              </a:spcAft>
              <a:buNone/>
            </a:pPr>
            <a:endParaRPr sz="2700" dirty="0">
              <a:solidFill>
                <a:srgbClr val="006699"/>
              </a:solidFill>
              <a:latin typeface="Roboto"/>
              <a:ea typeface="Roboto"/>
              <a:cs typeface="Roboto"/>
              <a:sym typeface="Roboto"/>
            </a:endParaRPr>
          </a:p>
          <a:p>
            <a:pPr marL="0" lvl="0" indent="0" algn="l" rtl="0">
              <a:lnSpc>
                <a:spcPct val="115000"/>
              </a:lnSpc>
              <a:spcBef>
                <a:spcPts val="2100"/>
              </a:spcBef>
              <a:spcAft>
                <a:spcPts val="2100"/>
              </a:spcAft>
              <a:buNone/>
            </a:pPr>
            <a:endParaRPr sz="2700" dirty="0">
              <a:solidFill>
                <a:srgbClr val="136798"/>
              </a:solidFill>
              <a:latin typeface="Roboto"/>
              <a:ea typeface="Roboto"/>
              <a:cs typeface="Roboto"/>
              <a:sym typeface="Roboto"/>
            </a:endParaRPr>
          </a:p>
        </p:txBody>
      </p:sp>
      <p:sp>
        <p:nvSpPr>
          <p:cNvPr id="229" name="Google Shape;229;p3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30" name="Google Shape;230;p37"/>
          <p:cNvPicPr preferRelativeResize="0"/>
          <p:nvPr/>
        </p:nvPicPr>
        <p:blipFill>
          <a:blip r:embed="rId4">
            <a:alphaModFix/>
          </a:blip>
          <a:stretch>
            <a:fillRect/>
          </a:stretch>
        </p:blipFill>
        <p:spPr>
          <a:xfrm>
            <a:off x="8011025" y="633425"/>
            <a:ext cx="1132975" cy="622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3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3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2900">
                <a:solidFill>
                  <a:srgbClr val="136798"/>
                </a:solidFill>
                <a:latin typeface="Roboto"/>
                <a:ea typeface="Roboto"/>
                <a:cs typeface="Roboto"/>
                <a:sym typeface="Roboto"/>
              </a:rPr>
              <a:t>¡Observa qué ha pasado en el directorio data/data!</a:t>
            </a:r>
            <a:endParaRPr sz="2900">
              <a:solidFill>
                <a:srgbClr val="136798"/>
              </a:solidFill>
              <a:latin typeface="Roboto"/>
              <a:ea typeface="Roboto"/>
              <a:cs typeface="Roboto"/>
              <a:sym typeface="Roboto"/>
            </a:endParaRPr>
          </a:p>
        </p:txBody>
      </p:sp>
      <p:sp>
        <p:nvSpPr>
          <p:cNvPr id="237" name="Google Shape;237;p3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38" name="Google Shape;238;p38"/>
          <p:cNvPicPr preferRelativeResize="0"/>
          <p:nvPr/>
        </p:nvPicPr>
        <p:blipFill rotWithShape="1">
          <a:blip r:embed="rId4">
            <a:alphaModFix/>
          </a:blip>
          <a:srcRect l="66352" t="11008" b="36442"/>
          <a:stretch/>
        </p:blipFill>
        <p:spPr>
          <a:xfrm>
            <a:off x="1687523" y="1789925"/>
            <a:ext cx="5768948" cy="50680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sp>
        <p:nvSpPr>
          <p:cNvPr id="243" name="Google Shape;243;p3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3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Podemos distinguir dos tipos de almacenamiento externo, cada uno tiene su raíz en una carpeta distinta del almacenamiento externo, y se accede a cada uno de una forma diferente. Dentro del </a:t>
            </a:r>
            <a:r>
              <a:rPr lang="es-ES" sz="2900" dirty="0">
                <a:solidFill>
                  <a:srgbClr val="C36900"/>
                </a:solidFill>
                <a:latin typeface="Roboto"/>
                <a:ea typeface="Roboto"/>
                <a:cs typeface="Roboto"/>
                <a:sym typeface="Roboto"/>
              </a:rPr>
              <a:t>almacenamiento externo</a:t>
            </a:r>
            <a:r>
              <a:rPr lang="es-ES" sz="2900" dirty="0">
                <a:solidFill>
                  <a:srgbClr val="136798"/>
                </a:solidFill>
                <a:latin typeface="Roboto"/>
                <a:ea typeface="Roboto"/>
                <a:cs typeface="Roboto"/>
                <a:sym typeface="Roboto"/>
              </a:rPr>
              <a:t>, tenemos:</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457200" lvl="0" indent="-412750" algn="l" rtl="0">
              <a:lnSpc>
                <a:spcPct val="100000"/>
              </a:lnSpc>
              <a:spcBef>
                <a:spcPts val="0"/>
              </a:spcBef>
              <a:spcAft>
                <a:spcPts val="0"/>
              </a:spcAft>
              <a:buClr>
                <a:srgbClr val="C36900"/>
              </a:buClr>
              <a:buSzPts val="2900"/>
              <a:buFont typeface="Roboto"/>
              <a:buChar char="●"/>
            </a:pPr>
            <a:r>
              <a:rPr lang="es-ES" sz="2900" dirty="0">
                <a:solidFill>
                  <a:srgbClr val="C36900"/>
                </a:solidFill>
                <a:highlight>
                  <a:srgbClr val="FFFF00"/>
                </a:highlight>
                <a:latin typeface="Roboto"/>
                <a:ea typeface="Roboto"/>
                <a:cs typeface="Roboto"/>
                <a:sym typeface="Roboto"/>
              </a:rPr>
              <a:t>Almacenamiento externo público</a:t>
            </a:r>
            <a:endParaRPr sz="2900" dirty="0">
              <a:solidFill>
                <a:srgbClr val="C36900"/>
              </a:solidFill>
              <a:highlight>
                <a:srgbClr val="FFFF00"/>
              </a:highlight>
              <a:latin typeface="Roboto"/>
              <a:ea typeface="Roboto"/>
              <a:cs typeface="Roboto"/>
              <a:sym typeface="Roboto"/>
            </a:endParaRPr>
          </a:p>
          <a:p>
            <a:pPr marL="457200" lvl="0" indent="-412750" algn="l" rtl="0">
              <a:lnSpc>
                <a:spcPct val="100000"/>
              </a:lnSpc>
              <a:spcBef>
                <a:spcPts val="0"/>
              </a:spcBef>
              <a:spcAft>
                <a:spcPts val="0"/>
              </a:spcAft>
              <a:buClr>
                <a:srgbClr val="C36900"/>
              </a:buClr>
              <a:buSzPts val="2900"/>
              <a:buFont typeface="Roboto"/>
              <a:buChar char="●"/>
            </a:pPr>
            <a:r>
              <a:rPr lang="es-ES" sz="2900" dirty="0">
                <a:solidFill>
                  <a:srgbClr val="C36900"/>
                </a:solidFill>
                <a:highlight>
                  <a:srgbClr val="FFFF00"/>
                </a:highlight>
                <a:latin typeface="Roboto"/>
                <a:ea typeface="Roboto"/>
                <a:cs typeface="Roboto"/>
                <a:sym typeface="Roboto"/>
              </a:rPr>
              <a:t>Almacenamiento externo privado</a:t>
            </a:r>
            <a:endParaRPr sz="2900" dirty="0">
              <a:solidFill>
                <a:srgbClr val="C36900"/>
              </a:solidFill>
              <a:highlight>
                <a:srgbClr val="FFFF00"/>
              </a:highlight>
              <a:latin typeface="Roboto"/>
              <a:ea typeface="Roboto"/>
              <a:cs typeface="Roboto"/>
              <a:sym typeface="Roboto"/>
            </a:endParaRPr>
          </a:p>
        </p:txBody>
      </p:sp>
      <p:sp>
        <p:nvSpPr>
          <p:cNvPr id="245" name="Google Shape;245;p3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sp>
        <p:nvSpPr>
          <p:cNvPr id="250" name="Google Shape;250;p4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4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457200" marR="114300" lvl="0" indent="-419100" algn="l" rtl="0">
              <a:lnSpc>
                <a:spcPct val="115000"/>
              </a:lnSpc>
              <a:spcBef>
                <a:spcPts val="0"/>
              </a:spcBef>
              <a:spcAft>
                <a:spcPts val="0"/>
              </a:spcAft>
              <a:buClr>
                <a:srgbClr val="006699"/>
              </a:buClr>
              <a:buSzPts val="3000"/>
              <a:buFont typeface="Roboto"/>
              <a:buChar char="●"/>
            </a:pPr>
            <a:r>
              <a:rPr lang="es-ES" sz="3000" dirty="0">
                <a:solidFill>
                  <a:srgbClr val="006699"/>
                </a:solidFill>
                <a:latin typeface="Roboto"/>
                <a:ea typeface="Roboto"/>
                <a:cs typeface="Roboto"/>
                <a:sym typeface="Roboto"/>
              </a:rPr>
              <a:t>Para escribir en el almacenamiento externo, lo primero es pedir el permiso adecuado:</a:t>
            </a:r>
            <a:endParaRPr sz="3000" dirty="0">
              <a:solidFill>
                <a:srgbClr val="006699"/>
              </a:solidFill>
              <a:latin typeface="Roboto"/>
              <a:ea typeface="Roboto"/>
              <a:cs typeface="Roboto"/>
              <a:sym typeface="Roboto"/>
            </a:endParaRPr>
          </a:p>
          <a:p>
            <a:pPr marL="457200" marR="127000" lvl="0" indent="0" algn="l" rtl="0">
              <a:lnSpc>
                <a:spcPct val="135000"/>
              </a:lnSpc>
              <a:spcBef>
                <a:spcPts val="0"/>
              </a:spcBef>
              <a:spcAft>
                <a:spcPts val="0"/>
              </a:spcAft>
              <a:buNone/>
            </a:pPr>
            <a:r>
              <a:rPr lang="es-ES" sz="3000" dirty="0">
                <a:solidFill>
                  <a:srgbClr val="2B91AF"/>
                </a:solidFill>
                <a:highlight>
                  <a:srgbClr val="FFFF00"/>
                </a:highlight>
                <a:latin typeface="Roboto"/>
                <a:ea typeface="Roboto"/>
                <a:cs typeface="Roboto"/>
                <a:sym typeface="Roboto"/>
              </a:rPr>
              <a:t>  &lt;uses-</a:t>
            </a:r>
            <a:r>
              <a:rPr lang="es-ES" sz="3000" dirty="0" err="1">
                <a:solidFill>
                  <a:srgbClr val="2B91AF"/>
                </a:solidFill>
                <a:highlight>
                  <a:srgbClr val="FFFF00"/>
                </a:highlight>
                <a:latin typeface="Roboto"/>
                <a:ea typeface="Roboto"/>
                <a:cs typeface="Roboto"/>
                <a:sym typeface="Roboto"/>
              </a:rPr>
              <a:t>permission</a:t>
            </a:r>
            <a:r>
              <a:rPr lang="es-ES" sz="3000" dirty="0">
                <a:solidFill>
                  <a:srgbClr val="2B91AF"/>
                </a:solidFill>
                <a:highlight>
                  <a:srgbClr val="FFFF00"/>
                </a:highlight>
                <a:latin typeface="Roboto"/>
                <a:ea typeface="Roboto"/>
                <a:cs typeface="Roboto"/>
                <a:sym typeface="Roboto"/>
              </a:rPr>
              <a:t> </a:t>
            </a:r>
            <a:r>
              <a:rPr lang="es-ES" sz="3000" dirty="0" err="1">
                <a:solidFill>
                  <a:srgbClr val="2B91AF"/>
                </a:solidFill>
                <a:highlight>
                  <a:srgbClr val="FFFF00"/>
                </a:highlight>
                <a:latin typeface="Roboto"/>
                <a:ea typeface="Roboto"/>
                <a:cs typeface="Roboto"/>
                <a:sym typeface="Roboto"/>
              </a:rPr>
              <a:t>android:name</a:t>
            </a:r>
            <a:r>
              <a:rPr lang="es-ES" sz="3000" dirty="0">
                <a:solidFill>
                  <a:srgbClr val="2B91AF"/>
                </a:solidFill>
                <a:highlight>
                  <a:srgbClr val="FFFF00"/>
                </a:highlight>
                <a:latin typeface="Roboto"/>
                <a:ea typeface="Roboto"/>
                <a:cs typeface="Roboto"/>
                <a:sym typeface="Roboto"/>
              </a:rPr>
              <a:t>="</a:t>
            </a:r>
            <a:r>
              <a:rPr lang="es-ES" sz="3000" dirty="0" err="1">
                <a:solidFill>
                  <a:srgbClr val="2B91AF"/>
                </a:solidFill>
                <a:highlight>
                  <a:srgbClr val="FFFF00"/>
                </a:highlight>
                <a:latin typeface="Roboto"/>
                <a:ea typeface="Roboto"/>
                <a:cs typeface="Roboto"/>
                <a:sym typeface="Roboto"/>
              </a:rPr>
              <a:t>android.permission.WRITE_EXTERNAL_STORAGE</a:t>
            </a:r>
            <a:r>
              <a:rPr lang="es-ES" sz="3000" dirty="0">
                <a:solidFill>
                  <a:srgbClr val="2B91AF"/>
                </a:solidFill>
                <a:highlight>
                  <a:srgbClr val="FFFF00"/>
                </a:highlight>
                <a:latin typeface="Roboto"/>
                <a:ea typeface="Roboto"/>
                <a:cs typeface="Roboto"/>
                <a:sym typeface="Roboto"/>
              </a:rPr>
              <a:t>" /&gt;</a:t>
            </a:r>
            <a:endParaRPr sz="3000" dirty="0">
              <a:solidFill>
                <a:srgbClr val="2B91AF"/>
              </a:solidFill>
              <a:highlight>
                <a:srgbClr val="FFFF00"/>
              </a:highlight>
              <a:latin typeface="Roboto"/>
              <a:ea typeface="Roboto"/>
              <a:cs typeface="Roboto"/>
              <a:sym typeface="Roboto"/>
            </a:endParaRPr>
          </a:p>
          <a:p>
            <a:pPr marL="457200" marR="127000" lvl="0" indent="0" algn="l" rtl="0">
              <a:lnSpc>
                <a:spcPct val="135000"/>
              </a:lnSpc>
              <a:spcBef>
                <a:spcPts val="1000"/>
              </a:spcBef>
              <a:spcAft>
                <a:spcPts val="0"/>
              </a:spcAft>
              <a:buNone/>
            </a:pPr>
            <a:r>
              <a:rPr lang="es-ES" sz="3000" dirty="0">
                <a:solidFill>
                  <a:srgbClr val="2B91AF"/>
                </a:solidFill>
                <a:highlight>
                  <a:srgbClr val="FFFF00"/>
                </a:highlight>
                <a:latin typeface="Roboto"/>
                <a:ea typeface="Roboto"/>
                <a:cs typeface="Roboto"/>
                <a:sym typeface="Roboto"/>
              </a:rPr>
              <a:t>&lt;uses-</a:t>
            </a:r>
            <a:r>
              <a:rPr lang="es-ES" sz="3000" dirty="0" err="1">
                <a:solidFill>
                  <a:srgbClr val="2B91AF"/>
                </a:solidFill>
                <a:highlight>
                  <a:srgbClr val="FFFF00"/>
                </a:highlight>
                <a:latin typeface="Roboto"/>
                <a:ea typeface="Roboto"/>
                <a:cs typeface="Roboto"/>
                <a:sym typeface="Roboto"/>
              </a:rPr>
              <a:t>permission</a:t>
            </a:r>
            <a:r>
              <a:rPr lang="es-ES" sz="3000" dirty="0">
                <a:solidFill>
                  <a:srgbClr val="2B91AF"/>
                </a:solidFill>
                <a:highlight>
                  <a:srgbClr val="FFFF00"/>
                </a:highlight>
                <a:latin typeface="Roboto"/>
                <a:ea typeface="Roboto"/>
                <a:cs typeface="Roboto"/>
                <a:sym typeface="Roboto"/>
              </a:rPr>
              <a:t> </a:t>
            </a:r>
            <a:r>
              <a:rPr lang="es-ES" sz="3000" dirty="0" err="1">
                <a:solidFill>
                  <a:srgbClr val="2B91AF"/>
                </a:solidFill>
                <a:highlight>
                  <a:srgbClr val="FFFF00"/>
                </a:highlight>
                <a:latin typeface="Roboto"/>
                <a:ea typeface="Roboto"/>
                <a:cs typeface="Roboto"/>
                <a:sym typeface="Roboto"/>
              </a:rPr>
              <a:t>android:name</a:t>
            </a:r>
            <a:r>
              <a:rPr lang="es-ES" sz="3000" dirty="0">
                <a:solidFill>
                  <a:srgbClr val="2B91AF"/>
                </a:solidFill>
                <a:highlight>
                  <a:srgbClr val="FFFF00"/>
                </a:highlight>
                <a:latin typeface="Roboto"/>
                <a:ea typeface="Roboto"/>
                <a:cs typeface="Roboto"/>
                <a:sym typeface="Roboto"/>
              </a:rPr>
              <a:t>="</a:t>
            </a:r>
            <a:r>
              <a:rPr lang="es-ES" sz="3000" dirty="0" err="1">
                <a:solidFill>
                  <a:srgbClr val="2B91AF"/>
                </a:solidFill>
                <a:highlight>
                  <a:srgbClr val="FFFF00"/>
                </a:highlight>
                <a:latin typeface="Roboto"/>
                <a:ea typeface="Roboto"/>
                <a:cs typeface="Roboto"/>
                <a:sym typeface="Roboto"/>
              </a:rPr>
              <a:t>android.permission.READ_EXTERNAL_STORAGE</a:t>
            </a:r>
            <a:r>
              <a:rPr lang="es-ES" sz="3000" dirty="0">
                <a:solidFill>
                  <a:srgbClr val="2B91AF"/>
                </a:solidFill>
                <a:highlight>
                  <a:srgbClr val="FFFF00"/>
                </a:highlight>
                <a:latin typeface="Roboto"/>
                <a:ea typeface="Roboto"/>
                <a:cs typeface="Roboto"/>
                <a:sym typeface="Roboto"/>
              </a:rPr>
              <a:t>" /&gt;</a:t>
            </a:r>
            <a:endParaRPr sz="3000" dirty="0">
              <a:solidFill>
                <a:srgbClr val="2B91AF"/>
              </a:solidFill>
              <a:highlight>
                <a:srgbClr val="FFFF00"/>
              </a:highlight>
              <a:latin typeface="Roboto"/>
              <a:ea typeface="Roboto"/>
              <a:cs typeface="Roboto"/>
              <a:sym typeface="Roboto"/>
            </a:endParaRPr>
          </a:p>
          <a:p>
            <a:pPr marL="457200" marR="127000" lvl="0" indent="-419100" algn="l" rtl="0">
              <a:lnSpc>
                <a:spcPct val="135000"/>
              </a:lnSpc>
              <a:spcBef>
                <a:spcPts val="1000"/>
              </a:spcBef>
              <a:spcAft>
                <a:spcPts val="0"/>
              </a:spcAft>
              <a:buClr>
                <a:srgbClr val="006699"/>
              </a:buClr>
              <a:buSzPts val="3000"/>
              <a:buFont typeface="Roboto"/>
              <a:buChar char="●"/>
            </a:pPr>
            <a:r>
              <a:rPr lang="es-ES" sz="3000" dirty="0">
                <a:solidFill>
                  <a:srgbClr val="006699"/>
                </a:solidFill>
                <a:latin typeface="Roboto"/>
                <a:ea typeface="Roboto"/>
                <a:cs typeface="Roboto"/>
                <a:sym typeface="Roboto"/>
              </a:rPr>
              <a:t>El segundo no es obligatorio aún, pero lo será</a:t>
            </a:r>
            <a:endParaRPr sz="3000" dirty="0">
              <a:solidFill>
                <a:srgbClr val="006699"/>
              </a:solidFill>
              <a:latin typeface="Roboto"/>
              <a:ea typeface="Roboto"/>
              <a:cs typeface="Roboto"/>
              <a:sym typeface="Roboto"/>
            </a:endParaRPr>
          </a:p>
          <a:p>
            <a:pPr marL="0" lvl="0" indent="0" algn="l" rtl="0">
              <a:spcBef>
                <a:spcPts val="1000"/>
              </a:spcBef>
              <a:spcAft>
                <a:spcPts val="1000"/>
              </a:spcAft>
              <a:buNone/>
            </a:pPr>
            <a:endParaRPr sz="2900" dirty="0">
              <a:solidFill>
                <a:srgbClr val="006699"/>
              </a:solidFill>
              <a:latin typeface="Roboto"/>
              <a:ea typeface="Roboto"/>
              <a:cs typeface="Roboto"/>
              <a:sym typeface="Roboto"/>
            </a:endParaRPr>
          </a:p>
        </p:txBody>
      </p:sp>
      <p:sp>
        <p:nvSpPr>
          <p:cNvPr id="252" name="Google Shape;252;p4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4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4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dirty="0">
                <a:solidFill>
                  <a:srgbClr val="006699"/>
                </a:solidFill>
                <a:latin typeface="Roboto"/>
                <a:ea typeface="Roboto"/>
                <a:cs typeface="Roboto"/>
                <a:sym typeface="Roboto"/>
              </a:rPr>
              <a:t>El </a:t>
            </a:r>
            <a:r>
              <a:rPr lang="es-ES" sz="2900" u="sng" dirty="0" err="1">
                <a:solidFill>
                  <a:srgbClr val="C36900"/>
                </a:solidFill>
                <a:highlight>
                  <a:srgbClr val="FFFF00"/>
                </a:highlight>
                <a:latin typeface="Roboto"/>
                <a:ea typeface="Roboto"/>
                <a:cs typeface="Roboto"/>
                <a:sym typeface="Roboto"/>
                <a:hlinkClick r:id="rId4">
                  <a:extLst>
                    <a:ext uri="{A12FA001-AC4F-418D-AE19-62706E023703}">
                      <ahyp:hlinkClr xmlns:ahyp="http://schemas.microsoft.com/office/drawing/2018/hyperlinkcolor" val="tx"/>
                    </a:ext>
                  </a:extLst>
                </a:hlinkClick>
              </a:rPr>
              <a:t>getExternalFilesDir</a:t>
            </a:r>
            <a:r>
              <a:rPr lang="es-ES" sz="2900" u="sng" dirty="0">
                <a:solidFill>
                  <a:srgbClr val="C36900"/>
                </a:solidFill>
                <a:highlight>
                  <a:srgbClr val="FFFF00"/>
                </a:highlight>
                <a:latin typeface="Roboto"/>
                <a:ea typeface="Roboto"/>
                <a:cs typeface="Roboto"/>
                <a:sym typeface="Roboto"/>
                <a:hlinkClick r:id="rId4">
                  <a:extLst>
                    <a:ext uri="{A12FA001-AC4F-418D-AE19-62706E023703}">
                      <ahyp:hlinkClr xmlns:ahyp="http://schemas.microsoft.com/office/drawing/2018/hyperlinkcolor" val="tx"/>
                    </a:ext>
                  </a:extLst>
                </a:hlinkClick>
              </a:rPr>
              <a:t>()</a:t>
            </a:r>
            <a:r>
              <a:rPr lang="es-ES" sz="2900" dirty="0">
                <a:solidFill>
                  <a:srgbClr val="006699"/>
                </a:solidFill>
                <a:highlight>
                  <a:srgbClr val="FFFF00"/>
                </a:highlight>
                <a:latin typeface="Roboto"/>
                <a:ea typeface="Roboto"/>
                <a:cs typeface="Roboto"/>
                <a:sym typeface="Roboto"/>
              </a:rPr>
              <a:t> , que viene de la clase </a:t>
            </a:r>
            <a:r>
              <a:rPr lang="es-ES" sz="2900" dirty="0" err="1">
                <a:solidFill>
                  <a:srgbClr val="006699"/>
                </a:solidFill>
                <a:highlight>
                  <a:srgbClr val="FFFF00"/>
                </a:highlight>
                <a:latin typeface="Roboto"/>
                <a:ea typeface="Roboto"/>
                <a:cs typeface="Roboto"/>
                <a:sym typeface="Roboto"/>
              </a:rPr>
              <a:t>Context</a:t>
            </a:r>
            <a:r>
              <a:rPr lang="es-ES" sz="2900" dirty="0">
                <a:solidFill>
                  <a:srgbClr val="006699"/>
                </a:solidFill>
                <a:highlight>
                  <a:srgbClr val="FFFF00"/>
                </a:highlight>
                <a:latin typeface="Roboto"/>
                <a:ea typeface="Roboto"/>
                <a:cs typeface="Roboto"/>
                <a:sym typeface="Roboto"/>
              </a:rPr>
              <a:t>, nos devuelve el </a:t>
            </a:r>
            <a:r>
              <a:rPr lang="es-ES" sz="2900" dirty="0">
                <a:solidFill>
                  <a:srgbClr val="CC7832"/>
                </a:solidFill>
                <a:highlight>
                  <a:srgbClr val="FFFF00"/>
                </a:highlight>
                <a:latin typeface="Roboto"/>
                <a:ea typeface="Roboto"/>
                <a:cs typeface="Roboto"/>
                <a:sym typeface="Roboto"/>
              </a:rPr>
              <a:t>directorio privado por defecto del almacenamiento externo</a:t>
            </a:r>
            <a:r>
              <a:rPr lang="es-ES" sz="2900" dirty="0">
                <a:solidFill>
                  <a:srgbClr val="006699"/>
                </a:solidFill>
                <a:latin typeface="Roboto"/>
                <a:ea typeface="Roboto"/>
                <a:cs typeface="Roboto"/>
                <a:sym typeface="Roboto"/>
              </a:rPr>
              <a:t>. Requiere un </a:t>
            </a:r>
            <a:r>
              <a:rPr lang="es-ES" sz="2900" dirty="0" err="1">
                <a:solidFill>
                  <a:srgbClr val="006699"/>
                </a:solidFill>
                <a:latin typeface="Roboto"/>
                <a:ea typeface="Roboto"/>
                <a:cs typeface="Roboto"/>
                <a:sym typeface="Roboto"/>
              </a:rPr>
              <a:t>String</a:t>
            </a:r>
            <a:r>
              <a:rPr lang="es-ES" sz="2900" dirty="0">
                <a:solidFill>
                  <a:srgbClr val="006699"/>
                </a:solidFill>
                <a:latin typeface="Roboto"/>
                <a:ea typeface="Roboto"/>
                <a:cs typeface="Roboto"/>
                <a:sym typeface="Roboto"/>
              </a:rPr>
              <a:t> como argumento. El directorio se borra al desinstalar la app.</a:t>
            </a:r>
            <a:endParaRPr sz="2900" dirty="0">
              <a:solidFill>
                <a:srgbClr val="006699"/>
              </a:solidFill>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Si le ponemos </a:t>
            </a:r>
            <a:r>
              <a:rPr lang="es-ES" sz="2900" dirty="0" err="1">
                <a:solidFill>
                  <a:srgbClr val="C36900"/>
                </a:solidFill>
                <a:highlight>
                  <a:srgbClr val="FFFF00"/>
                </a:highlight>
                <a:latin typeface="Roboto"/>
                <a:ea typeface="Roboto"/>
                <a:cs typeface="Roboto"/>
                <a:sym typeface="Roboto"/>
              </a:rPr>
              <a:t>null</a:t>
            </a:r>
            <a:r>
              <a:rPr lang="es-ES" sz="2900" dirty="0">
                <a:solidFill>
                  <a:srgbClr val="006699"/>
                </a:solidFill>
                <a:highlight>
                  <a:srgbClr val="FFFF00"/>
                </a:highlight>
                <a:latin typeface="Roboto"/>
                <a:ea typeface="Roboto"/>
                <a:cs typeface="Roboto"/>
                <a:sym typeface="Roboto"/>
              </a:rPr>
              <a:t>, accedemos a la carpeta de almacenamiento externo por defecto</a:t>
            </a:r>
            <a:r>
              <a:rPr lang="es-ES" sz="2900" dirty="0">
                <a:solidFill>
                  <a:srgbClr val="006699"/>
                </a:solidFill>
                <a:latin typeface="Roboto"/>
                <a:ea typeface="Roboto"/>
                <a:cs typeface="Roboto"/>
                <a:sym typeface="Roboto"/>
              </a:rPr>
              <a:t>. Algo como </a:t>
            </a:r>
            <a:r>
              <a:rPr lang="es-ES" dirty="0">
                <a:solidFill>
                  <a:srgbClr val="006699"/>
                </a:solidFill>
                <a:latin typeface="Roboto"/>
                <a:ea typeface="Roboto"/>
                <a:cs typeface="Roboto"/>
                <a:sym typeface="Roboto"/>
              </a:rPr>
              <a:t>/</a:t>
            </a:r>
            <a:r>
              <a:rPr lang="es-ES" dirty="0" err="1">
                <a:solidFill>
                  <a:srgbClr val="006699"/>
                </a:solidFill>
                <a:latin typeface="Roboto"/>
                <a:ea typeface="Roboto"/>
                <a:cs typeface="Roboto"/>
                <a:sym typeface="Roboto"/>
              </a:rPr>
              <a:t>storage</a:t>
            </a:r>
            <a:r>
              <a:rPr lang="es-ES" dirty="0">
                <a:solidFill>
                  <a:srgbClr val="006699"/>
                </a:solidFill>
                <a:latin typeface="Roboto"/>
                <a:ea typeface="Roboto"/>
                <a:cs typeface="Roboto"/>
                <a:sym typeface="Roboto"/>
              </a:rPr>
              <a:t>/</a:t>
            </a:r>
            <a:r>
              <a:rPr lang="es-ES" dirty="0" err="1">
                <a:solidFill>
                  <a:srgbClr val="006699"/>
                </a:solidFill>
                <a:latin typeface="Roboto"/>
                <a:ea typeface="Roboto"/>
                <a:cs typeface="Roboto"/>
                <a:sym typeface="Roboto"/>
              </a:rPr>
              <a:t>emulated</a:t>
            </a:r>
            <a:r>
              <a:rPr lang="es-ES" dirty="0">
                <a:solidFill>
                  <a:srgbClr val="006699"/>
                </a:solidFill>
                <a:latin typeface="Roboto"/>
                <a:ea typeface="Roboto"/>
                <a:cs typeface="Roboto"/>
                <a:sym typeface="Roboto"/>
              </a:rPr>
              <a:t>/0/Android/data/</a:t>
            </a:r>
            <a:r>
              <a:rPr lang="es-ES" dirty="0" err="1">
                <a:solidFill>
                  <a:srgbClr val="006699"/>
                </a:solidFill>
                <a:latin typeface="Roboto"/>
                <a:ea typeface="Roboto"/>
                <a:cs typeface="Roboto"/>
                <a:sym typeface="Roboto"/>
              </a:rPr>
              <a:t>nombreapp</a:t>
            </a:r>
            <a:r>
              <a:rPr lang="es-ES" dirty="0">
                <a:solidFill>
                  <a:srgbClr val="006699"/>
                </a:solidFill>
                <a:latin typeface="Roboto"/>
                <a:ea typeface="Roboto"/>
                <a:cs typeface="Roboto"/>
                <a:sym typeface="Roboto"/>
              </a:rPr>
              <a:t>/files</a:t>
            </a:r>
            <a:r>
              <a:rPr lang="es-ES" sz="2900" dirty="0">
                <a:solidFill>
                  <a:srgbClr val="006699"/>
                </a:solidFill>
                <a:latin typeface="Roboto"/>
                <a:ea typeface="Roboto"/>
                <a:cs typeface="Roboto"/>
                <a:sym typeface="Roboto"/>
              </a:rPr>
              <a:t>. Depende del teléfono, de si tiene </a:t>
            </a:r>
            <a:r>
              <a:rPr lang="es-ES" sz="2900" dirty="0" err="1">
                <a:solidFill>
                  <a:srgbClr val="006699"/>
                </a:solidFill>
                <a:latin typeface="Roboto"/>
                <a:ea typeface="Roboto"/>
                <a:cs typeface="Roboto"/>
                <a:sym typeface="Roboto"/>
              </a:rPr>
              <a:t>sdCard</a:t>
            </a:r>
            <a:r>
              <a:rPr lang="es-ES" sz="2900" dirty="0">
                <a:solidFill>
                  <a:srgbClr val="006699"/>
                </a:solidFill>
                <a:latin typeface="Roboto"/>
                <a:ea typeface="Roboto"/>
                <a:cs typeface="Roboto"/>
                <a:sym typeface="Roboto"/>
              </a:rPr>
              <a:t> o no…</a:t>
            </a:r>
            <a:endParaRPr sz="2900" dirty="0">
              <a:solidFill>
                <a:srgbClr val="006699"/>
              </a:solidFill>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006699"/>
                </a:solidFill>
                <a:highlight>
                  <a:srgbClr val="FFFF00"/>
                </a:highlight>
                <a:latin typeface="Roboto"/>
                <a:ea typeface="Roboto"/>
                <a:cs typeface="Roboto"/>
                <a:sym typeface="Roboto"/>
              </a:rPr>
              <a:t>La clase </a:t>
            </a:r>
            <a:r>
              <a:rPr lang="es-ES" sz="2900" dirty="0" err="1">
                <a:solidFill>
                  <a:srgbClr val="006699"/>
                </a:solidFill>
                <a:highlight>
                  <a:srgbClr val="FFFF00"/>
                </a:highlight>
                <a:latin typeface="Roboto"/>
                <a:ea typeface="Roboto"/>
                <a:cs typeface="Roboto"/>
                <a:sym typeface="Roboto"/>
              </a:rPr>
              <a:t>Environment</a:t>
            </a:r>
            <a:r>
              <a:rPr lang="es-ES" sz="2900" dirty="0">
                <a:solidFill>
                  <a:srgbClr val="006699"/>
                </a:solidFill>
                <a:highlight>
                  <a:srgbClr val="FFFF00"/>
                </a:highlight>
                <a:latin typeface="Roboto"/>
                <a:ea typeface="Roboto"/>
                <a:cs typeface="Roboto"/>
                <a:sym typeface="Roboto"/>
              </a:rPr>
              <a:t> tiene constantes que nos permiten acceder a distintas subcarpetas para distintos propósitos dentro de la carpeta privada por defecto del almacenamiento externo. </a:t>
            </a:r>
            <a:r>
              <a:rPr lang="es-ES" sz="2900" dirty="0">
                <a:solidFill>
                  <a:srgbClr val="006699"/>
                </a:solidFill>
                <a:latin typeface="Roboto"/>
                <a:ea typeface="Roboto"/>
                <a:cs typeface="Roboto"/>
                <a:sym typeface="Roboto"/>
              </a:rPr>
              <a:t>Ejemplo:</a:t>
            </a:r>
            <a:br>
              <a:rPr lang="es-ES" sz="2900" dirty="0">
                <a:solidFill>
                  <a:srgbClr val="006699"/>
                </a:solidFill>
                <a:latin typeface="Roboto"/>
                <a:ea typeface="Roboto"/>
                <a:cs typeface="Roboto"/>
                <a:sym typeface="Roboto"/>
              </a:rPr>
            </a:br>
            <a:r>
              <a:rPr lang="es-ES" sz="2900" dirty="0" err="1">
                <a:solidFill>
                  <a:srgbClr val="2B91AF"/>
                </a:solidFill>
                <a:latin typeface="Roboto"/>
                <a:ea typeface="Roboto"/>
                <a:cs typeface="Roboto"/>
                <a:sym typeface="Roboto"/>
              </a:rPr>
              <a:t>Environment.DIRECTORY_DOWNLOADS</a:t>
            </a:r>
            <a:endParaRPr sz="2900" dirty="0">
              <a:solidFill>
                <a:srgbClr val="2B91AF"/>
              </a:solidFill>
              <a:latin typeface="Roboto"/>
              <a:ea typeface="Roboto"/>
              <a:cs typeface="Roboto"/>
              <a:sym typeface="Roboto"/>
            </a:endParaRPr>
          </a:p>
          <a:p>
            <a:pPr marL="0" lvl="0" indent="0" algn="l" rtl="0">
              <a:spcBef>
                <a:spcPts val="1000"/>
              </a:spcBef>
              <a:spcAft>
                <a:spcPts val="1000"/>
              </a:spcAft>
              <a:buNone/>
            </a:pPr>
            <a:endParaRPr sz="2900" dirty="0">
              <a:solidFill>
                <a:srgbClr val="006699"/>
              </a:solidFill>
              <a:latin typeface="Roboto"/>
              <a:ea typeface="Roboto"/>
              <a:cs typeface="Roboto"/>
              <a:sym typeface="Roboto"/>
            </a:endParaRPr>
          </a:p>
        </p:txBody>
      </p:sp>
      <p:sp>
        <p:nvSpPr>
          <p:cNvPr id="259" name="Google Shape;259;p4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3"/>
        <p:cNvGrpSpPr/>
        <p:nvPr/>
      </p:nvGrpSpPr>
      <p:grpSpPr>
        <a:xfrm>
          <a:off x="0" y="0"/>
          <a:ext cx="0" cy="0"/>
          <a:chOff x="0" y="0"/>
          <a:chExt cx="0" cy="0"/>
        </a:xfrm>
      </p:grpSpPr>
      <p:sp>
        <p:nvSpPr>
          <p:cNvPr id="264" name="Google Shape;264;p4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4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400" dirty="0">
                <a:solidFill>
                  <a:srgbClr val="006699"/>
                </a:solidFill>
                <a:latin typeface="Roboto"/>
                <a:ea typeface="Roboto"/>
                <a:cs typeface="Roboto"/>
                <a:sym typeface="Roboto"/>
              </a:rPr>
              <a:t>Hay muchos directorios a los que acceder desde </a:t>
            </a:r>
            <a:r>
              <a:rPr lang="es-ES" sz="2400" dirty="0" err="1">
                <a:solidFill>
                  <a:srgbClr val="006699"/>
                </a:solidFill>
                <a:latin typeface="Roboto"/>
                <a:ea typeface="Roboto"/>
                <a:cs typeface="Roboto"/>
                <a:sym typeface="Roboto"/>
              </a:rPr>
              <a:t>Environment</a:t>
            </a:r>
            <a:r>
              <a:rPr lang="es-ES" sz="2400" dirty="0">
                <a:solidFill>
                  <a:srgbClr val="006699"/>
                </a:solidFill>
                <a:latin typeface="Roboto"/>
                <a:ea typeface="Roboto"/>
                <a:cs typeface="Roboto"/>
                <a:sym typeface="Roboto"/>
              </a:rPr>
              <a:t>, en el almacenamiento externo privado o público.</a:t>
            </a:r>
            <a:br>
              <a:rPr lang="es-ES" sz="2400" dirty="0">
                <a:solidFill>
                  <a:srgbClr val="006699"/>
                </a:solidFill>
                <a:latin typeface="Roboto"/>
                <a:ea typeface="Roboto"/>
                <a:cs typeface="Roboto"/>
                <a:sym typeface="Roboto"/>
              </a:rPr>
            </a:br>
            <a:r>
              <a:rPr lang="es-ES" sz="2400" dirty="0">
                <a:solidFill>
                  <a:srgbClr val="006699"/>
                </a:solidFill>
                <a:latin typeface="Roboto"/>
                <a:ea typeface="Roboto"/>
                <a:cs typeface="Roboto"/>
                <a:sym typeface="Roboto"/>
              </a:rPr>
              <a:t>Podemos almacenar cualquier tipo de archivo en cualquiera de ellos. Es nuestra responsabilidad como programadores ser ordenados.</a:t>
            </a:r>
            <a:endParaRPr sz="2400" dirty="0">
              <a:solidFill>
                <a:srgbClr val="006699"/>
              </a:solidFill>
              <a:latin typeface="Roboto"/>
              <a:ea typeface="Roboto"/>
              <a:cs typeface="Roboto"/>
              <a:sym typeface="Roboto"/>
            </a:endParaRPr>
          </a:p>
          <a:p>
            <a:pPr marL="0" lvl="0" indent="0" algn="l" rtl="0">
              <a:spcBef>
                <a:spcPts val="1000"/>
              </a:spcBef>
              <a:spcAft>
                <a:spcPts val="0"/>
              </a:spcAft>
              <a:buNone/>
            </a:pPr>
            <a:endParaRPr sz="2400" dirty="0">
              <a:solidFill>
                <a:srgbClr val="006699"/>
              </a:solidFill>
              <a:latin typeface="Roboto"/>
              <a:ea typeface="Roboto"/>
              <a:cs typeface="Roboto"/>
              <a:sym typeface="Roboto"/>
            </a:endParaRPr>
          </a:p>
          <a:p>
            <a:pPr marL="0" marR="139700" lvl="0" indent="0" algn="l" rtl="0">
              <a:lnSpc>
                <a:spcPct val="115000"/>
              </a:lnSpc>
              <a:spcBef>
                <a:spcPts val="1000"/>
              </a:spcBef>
              <a:spcAft>
                <a:spcPts val="0"/>
              </a:spcAft>
              <a:buNone/>
            </a:pPr>
            <a:endParaRPr sz="1800" dirty="0">
              <a:solidFill>
                <a:srgbClr val="2B91AF"/>
              </a:solidFill>
            </a:endParaRPr>
          </a:p>
          <a:p>
            <a:pPr marL="0" lvl="0" indent="0" algn="l" rtl="0">
              <a:spcBef>
                <a:spcPts val="1100"/>
              </a:spcBef>
              <a:spcAft>
                <a:spcPts val="0"/>
              </a:spcAft>
              <a:buNone/>
            </a:pPr>
            <a:endParaRPr sz="1400" dirty="0">
              <a:solidFill>
                <a:srgbClr val="000000"/>
              </a:solidFill>
            </a:endParaRPr>
          </a:p>
          <a:p>
            <a:pPr marL="0" lvl="0" indent="0" algn="l" rtl="0">
              <a:spcBef>
                <a:spcPts val="1000"/>
              </a:spcBef>
              <a:spcAft>
                <a:spcPts val="0"/>
              </a:spcAft>
              <a:buNone/>
            </a:pPr>
            <a:endParaRPr sz="2900" dirty="0">
              <a:solidFill>
                <a:srgbClr val="006699"/>
              </a:solidFill>
              <a:latin typeface="Roboto"/>
              <a:ea typeface="Roboto"/>
              <a:cs typeface="Roboto"/>
              <a:sym typeface="Roboto"/>
            </a:endParaRPr>
          </a:p>
          <a:p>
            <a:pPr marL="0" lvl="0" indent="0" algn="l" rtl="0">
              <a:spcBef>
                <a:spcPts val="1000"/>
              </a:spcBef>
              <a:spcAft>
                <a:spcPts val="0"/>
              </a:spcAft>
              <a:buNone/>
            </a:pPr>
            <a:endParaRPr sz="2900" dirty="0">
              <a:solidFill>
                <a:srgbClr val="006699"/>
              </a:solidFill>
              <a:latin typeface="Roboto"/>
              <a:ea typeface="Roboto"/>
              <a:cs typeface="Roboto"/>
              <a:sym typeface="Roboto"/>
            </a:endParaRPr>
          </a:p>
          <a:p>
            <a:pPr marL="0" lvl="0" indent="0" algn="l" rtl="0">
              <a:spcBef>
                <a:spcPts val="1000"/>
              </a:spcBef>
              <a:spcAft>
                <a:spcPts val="1000"/>
              </a:spcAft>
              <a:buNone/>
            </a:pPr>
            <a:endParaRPr sz="2900" dirty="0">
              <a:solidFill>
                <a:srgbClr val="006699"/>
              </a:solidFill>
              <a:latin typeface="Roboto"/>
              <a:ea typeface="Roboto"/>
              <a:cs typeface="Roboto"/>
              <a:sym typeface="Roboto"/>
            </a:endParaRPr>
          </a:p>
        </p:txBody>
      </p:sp>
      <p:sp>
        <p:nvSpPr>
          <p:cNvPr id="266" name="Google Shape;266;p4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graphicFrame>
        <p:nvGraphicFramePr>
          <p:cNvPr id="267" name="Google Shape;267;p42"/>
          <p:cNvGraphicFramePr/>
          <p:nvPr/>
        </p:nvGraphicFramePr>
        <p:xfrm>
          <a:off x="443350" y="2801525"/>
          <a:ext cx="8418300" cy="3756250"/>
        </p:xfrm>
        <a:graphic>
          <a:graphicData uri="http://schemas.openxmlformats.org/drawingml/2006/table">
            <a:tbl>
              <a:tblPr>
                <a:noFill/>
                <a:tableStyleId>{A2CE504B-F05E-4509-97C6-13F1CE344D49}</a:tableStyleId>
              </a:tblPr>
              <a:tblGrid>
                <a:gridCol w="4209150">
                  <a:extLst>
                    <a:ext uri="{9D8B030D-6E8A-4147-A177-3AD203B41FA5}">
                      <a16:colId xmlns:a16="http://schemas.microsoft.com/office/drawing/2014/main" val="20000"/>
                    </a:ext>
                  </a:extLst>
                </a:gridCol>
                <a:gridCol w="4209150">
                  <a:extLst>
                    <a:ext uri="{9D8B030D-6E8A-4147-A177-3AD203B41FA5}">
                      <a16:colId xmlns:a16="http://schemas.microsoft.com/office/drawing/2014/main" val="20001"/>
                    </a:ext>
                  </a:extLst>
                </a:gridCol>
              </a:tblGrid>
              <a:tr h="3756250">
                <a:tc>
                  <a:txBody>
                    <a:bodyPr/>
                    <a:lstStyle/>
                    <a:p>
                      <a:pPr marL="0" marR="139700" lvl="0" indent="0" algn="l" rtl="0">
                        <a:lnSpc>
                          <a:spcPct val="115000"/>
                        </a:lnSpc>
                        <a:spcBef>
                          <a:spcPts val="5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4">
                            <a:extLst>
                              <a:ext uri="{A12FA001-AC4F-418D-AE19-62706E023703}">
                                <ahyp:hlinkClr xmlns:ahyp="http://schemas.microsoft.com/office/drawing/2018/hyperlinkcolor" val="tx"/>
                              </a:ext>
                            </a:extLst>
                          </a:hlinkClick>
                        </a:rPr>
                        <a:t>DIRECTORY_ALARMS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6">
                            <a:extLst>
                              <a:ext uri="{A12FA001-AC4F-418D-AE19-62706E023703}">
                                <ahyp:hlinkClr xmlns:ahyp="http://schemas.microsoft.com/office/drawing/2018/hyperlinkcolor" val="tx"/>
                              </a:ext>
                            </a:extLst>
                          </a:hlinkClick>
                        </a:rPr>
                        <a:t>DIRECTORY_DCIM</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7">
                            <a:extLst>
                              <a:ext uri="{A12FA001-AC4F-418D-AE19-62706E023703}">
                                <ahyp:hlinkClr xmlns:ahyp="http://schemas.microsoft.com/office/drawing/2018/hyperlinkcolor" val="tx"/>
                              </a:ext>
                            </a:extLst>
                          </a:hlinkClick>
                        </a:rPr>
                        <a:t>DIRECTORY_DOCUMENTS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8">
                            <a:extLst>
                              <a:ext uri="{A12FA001-AC4F-418D-AE19-62706E023703}">
                                <ahyp:hlinkClr xmlns:ahyp="http://schemas.microsoft.com/office/drawing/2018/hyperlinkcolor" val="tx"/>
                              </a:ext>
                            </a:extLst>
                          </a:hlinkClick>
                        </a:rPr>
                        <a:t>DIRECTORY_DOWNLOADS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9">
                            <a:extLst>
                              <a:ext uri="{A12FA001-AC4F-418D-AE19-62706E023703}">
                                <ahyp:hlinkClr xmlns:ahyp="http://schemas.microsoft.com/office/drawing/2018/hyperlinkcolor" val="tx"/>
                              </a:ext>
                            </a:extLst>
                          </a:hlinkClick>
                        </a:rPr>
                        <a:t>DIRECTORY_MOVIES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lvl="0" indent="0" algn="l" rtl="0">
                        <a:spcBef>
                          <a:spcPts val="110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139700" lvl="0" indent="0" algn="l" rtl="0">
                        <a:lnSpc>
                          <a:spcPct val="115000"/>
                        </a:lnSpc>
                        <a:spcBef>
                          <a:spcPts val="5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10">
                            <a:extLst>
                              <a:ext uri="{A12FA001-AC4F-418D-AE19-62706E023703}">
                                <ahyp:hlinkClr xmlns:ahyp="http://schemas.microsoft.com/office/drawing/2018/hyperlinkcolor" val="tx"/>
                              </a:ext>
                            </a:extLst>
                          </a:hlinkClick>
                        </a:rPr>
                        <a:t>DIRECTORY_MUSIC</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11">
                            <a:extLst>
                              <a:ext uri="{A12FA001-AC4F-418D-AE19-62706E023703}">
                                <ahyp:hlinkClr xmlns:ahyp="http://schemas.microsoft.com/office/drawing/2018/hyperlinkcolor" val="tx"/>
                              </a:ext>
                            </a:extLst>
                          </a:hlinkClick>
                        </a:rPr>
                        <a:t>DIRECTORY_NOTIFICATIONS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12">
                            <a:extLst>
                              <a:ext uri="{A12FA001-AC4F-418D-AE19-62706E023703}">
                                <ahyp:hlinkClr xmlns:ahyp="http://schemas.microsoft.com/office/drawing/2018/hyperlinkcolor" val="tx"/>
                              </a:ext>
                            </a:extLst>
                          </a:hlinkClick>
                        </a:rPr>
                        <a:t>DIRECTORY_PICTURES</a:t>
                      </a:r>
                      <a:endParaRPr dirty="0">
                        <a:solidFill>
                          <a:srgbClr val="2B91AF"/>
                        </a:solidFill>
                      </a:endParaRPr>
                    </a:p>
                    <a:p>
                      <a:pPr marL="0" marR="139700" lvl="0" indent="0" algn="l" rtl="0">
                        <a:lnSpc>
                          <a:spcPct val="115000"/>
                        </a:lnSpc>
                        <a:spcBef>
                          <a:spcPts val="1100"/>
                        </a:spcBef>
                        <a:spcAft>
                          <a:spcPts val="0"/>
                        </a:spcAft>
                        <a:buClr>
                          <a:schemeClr val="dk1"/>
                        </a:buClr>
                        <a:buSzPts val="1100"/>
                        <a:buFont typeface="Arial"/>
                        <a:buNone/>
                      </a:pPr>
                      <a:r>
                        <a:rPr lang="es-ES" sz="1800" u="sng" dirty="0">
                          <a:solidFill>
                            <a:srgbClr val="2B91AF"/>
                          </a:solidFill>
                          <a:latin typeface="Verdana"/>
                          <a:ea typeface="Verdana"/>
                          <a:cs typeface="Verdana"/>
                          <a:sym typeface="Verdana"/>
                          <a:hlinkClick r:id="rId13">
                            <a:extLst>
                              <a:ext uri="{A12FA001-AC4F-418D-AE19-62706E023703}">
                                <ahyp:hlinkClr xmlns:ahyp="http://schemas.microsoft.com/office/drawing/2018/hyperlinkcolor" val="tx"/>
                              </a:ext>
                            </a:extLst>
                          </a:hlinkClick>
                        </a:rPr>
                        <a:t>DIRECTORY_PODCASTS</a:t>
                      </a:r>
                      <a:endParaRPr sz="1800" u="sng" dirty="0">
                        <a:solidFill>
                          <a:srgbClr val="2B91AF"/>
                        </a:solidFill>
                        <a:latin typeface="Verdana"/>
                        <a:ea typeface="Verdana"/>
                        <a:cs typeface="Verdana"/>
                        <a:sym typeface="Verdana"/>
                        <a:hlinkClick r:id="rId5">
                          <a:extLst>
                            <a:ext uri="{A12FA001-AC4F-418D-AE19-62706E023703}">
                              <ahyp:hlinkClr xmlns:ahyp="http://schemas.microsoft.com/office/drawing/2018/hyperlinkcolor" val="tx"/>
                            </a:ext>
                          </a:extLst>
                        </a:hlinkClick>
                      </a:endParaRPr>
                    </a:p>
                    <a:p>
                      <a:pPr marL="0" marR="139700" lvl="0" indent="0" algn="l" rtl="0">
                        <a:lnSpc>
                          <a:spcPct val="115000"/>
                        </a:lnSpc>
                        <a:spcBef>
                          <a:spcPts val="1100"/>
                        </a:spcBef>
                        <a:spcAft>
                          <a:spcPts val="1100"/>
                        </a:spcAft>
                        <a:buClr>
                          <a:schemeClr val="dk1"/>
                        </a:buClr>
                        <a:buSzPts val="1100"/>
                        <a:buFont typeface="Arial"/>
                        <a:buNone/>
                      </a:pPr>
                      <a:r>
                        <a:rPr lang="es-ES" sz="1800" u="sng" dirty="0">
                          <a:solidFill>
                            <a:srgbClr val="2B91AF"/>
                          </a:solidFill>
                          <a:latin typeface="Verdana"/>
                          <a:ea typeface="Verdana"/>
                          <a:cs typeface="Verdana"/>
                          <a:sym typeface="Verdana"/>
                          <a:hlinkClick r:id="rId14">
                            <a:extLst>
                              <a:ext uri="{A12FA001-AC4F-418D-AE19-62706E023703}">
                                <ahyp:hlinkClr xmlns:ahyp="http://schemas.microsoft.com/office/drawing/2018/hyperlinkcolor" val="tx"/>
                              </a:ext>
                            </a:extLst>
                          </a:hlinkClick>
                        </a:rPr>
                        <a:t>DIRECTORY_RINGTONES</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4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p43"/>
          <p:cNvSpPr txBox="1">
            <a:spLocks noGrp="1"/>
          </p:cNvSpPr>
          <p:nvPr>
            <p:ph type="subTitle" idx="1"/>
          </p:nvPr>
        </p:nvSpPr>
        <p:spPr>
          <a:xfrm>
            <a:off x="0" y="603300"/>
            <a:ext cx="80949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dirty="0">
                <a:solidFill>
                  <a:srgbClr val="006699"/>
                </a:solidFill>
                <a:latin typeface="Roboto"/>
                <a:ea typeface="Roboto"/>
                <a:cs typeface="Roboto"/>
                <a:sym typeface="Roboto"/>
              </a:rPr>
              <a:t>Ejemplo:</a:t>
            </a:r>
            <a:endParaRPr sz="2900" dirty="0">
              <a:solidFill>
                <a:srgbClr val="0066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Log.d</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externalDir</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getExternalFilesDir</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null</a:t>
            </a:r>
            <a:r>
              <a:rPr lang="es-ES" sz="2400" dirty="0">
                <a:solidFill>
                  <a:srgbClr val="009999"/>
                </a:solidFill>
                <a:latin typeface="Roboto"/>
                <a:ea typeface="Roboto"/>
                <a:cs typeface="Roboto"/>
                <a:sym typeface="Roboto"/>
              </a:rPr>
              <a:t>).</a:t>
            </a:r>
            <a:r>
              <a:rPr lang="es-ES" sz="2400" i="1" dirty="0" err="1">
                <a:solidFill>
                  <a:srgbClr val="009999"/>
                </a:solidFill>
                <a:latin typeface="Roboto"/>
                <a:ea typeface="Roboto"/>
                <a:cs typeface="Roboto"/>
                <a:sym typeface="Roboto"/>
              </a:rPr>
              <a:t>toString</a:t>
            </a:r>
            <a:r>
              <a:rPr lang="es-ES" sz="2400" dirty="0">
                <a:solidFill>
                  <a:srgbClr val="009999"/>
                </a:solidFill>
                <a:latin typeface="Roboto"/>
                <a:ea typeface="Roboto"/>
                <a:cs typeface="Roboto"/>
                <a:sym typeface="Roboto"/>
              </a:rPr>
              <a:t>());</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a:solidFill>
                  <a:srgbClr val="009999"/>
                </a:solidFill>
                <a:latin typeface="Roboto"/>
                <a:ea typeface="Roboto"/>
                <a:cs typeface="Roboto"/>
                <a:sym typeface="Roboto"/>
              </a:rPr>
              <a:t>//La interrogación después del tipo quiere decir que puede dar </a:t>
            </a:r>
            <a:r>
              <a:rPr lang="es-ES" sz="2400" dirty="0" err="1">
                <a:solidFill>
                  <a:srgbClr val="009999"/>
                </a:solidFill>
                <a:latin typeface="Roboto"/>
                <a:ea typeface="Roboto"/>
                <a:cs typeface="Roboto"/>
                <a:sym typeface="Roboto"/>
              </a:rPr>
              <a:t>null</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var</a:t>
            </a:r>
            <a:r>
              <a:rPr lang="es-ES" sz="2400" dirty="0">
                <a:solidFill>
                  <a:srgbClr val="009999"/>
                </a:solidFill>
                <a:latin typeface="Roboto"/>
                <a:ea typeface="Roboto"/>
                <a:cs typeface="Roboto"/>
                <a:sym typeface="Roboto"/>
              </a:rPr>
              <a:t> </a:t>
            </a:r>
            <a:r>
              <a:rPr lang="es-ES" sz="2400" dirty="0" err="1">
                <a:solidFill>
                  <a:srgbClr val="009999"/>
                </a:solidFill>
                <a:latin typeface="Roboto"/>
                <a:ea typeface="Roboto"/>
                <a:cs typeface="Roboto"/>
                <a:sym typeface="Roboto"/>
              </a:rPr>
              <a:t>externoPrivado:File</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this.getExternalFilesDir</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null</a:t>
            </a:r>
            <a:r>
              <a:rPr lang="es-ES" sz="2400" dirty="0">
                <a:solidFill>
                  <a:srgbClr val="009999"/>
                </a:solidFill>
                <a:latin typeface="Roboto"/>
                <a:ea typeface="Roboto"/>
                <a:cs typeface="Roboto"/>
                <a:sym typeface="Roboto"/>
              </a:rPr>
              <a:t>);</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var</a:t>
            </a:r>
            <a:r>
              <a:rPr lang="es-ES" sz="2400" dirty="0">
                <a:solidFill>
                  <a:srgbClr val="009999"/>
                </a:solidFill>
                <a:latin typeface="Roboto"/>
                <a:ea typeface="Roboto"/>
                <a:cs typeface="Roboto"/>
                <a:sym typeface="Roboto"/>
              </a:rPr>
              <a:t> </a:t>
            </a:r>
            <a:r>
              <a:rPr lang="es-ES" sz="2400" dirty="0" err="1">
                <a:solidFill>
                  <a:srgbClr val="009999"/>
                </a:solidFill>
                <a:latin typeface="Roboto"/>
                <a:ea typeface="Roboto"/>
                <a:cs typeface="Roboto"/>
                <a:sym typeface="Roboto"/>
              </a:rPr>
              <a:t>fw:FileWriter</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FileWriter</a:t>
            </a:r>
            <a:r>
              <a:rPr lang="es-ES" sz="2400" dirty="0">
                <a:solidFill>
                  <a:srgbClr val="009999"/>
                </a:solidFill>
                <a:latin typeface="Roboto"/>
                <a:ea typeface="Roboto"/>
                <a:cs typeface="Roboto"/>
                <a:sym typeface="Roboto"/>
              </a:rPr>
              <a:t>(</a:t>
            </a:r>
            <a:r>
              <a:rPr lang="es-ES" sz="2400" dirty="0" err="1">
                <a:solidFill>
                  <a:srgbClr val="009999"/>
                </a:solidFill>
                <a:latin typeface="Roboto"/>
                <a:ea typeface="Roboto"/>
                <a:cs typeface="Roboto"/>
                <a:sym typeface="Roboto"/>
              </a:rPr>
              <a:t>externoPrivado.</a:t>
            </a:r>
            <a:r>
              <a:rPr lang="es-ES" sz="2400" i="1" dirty="0" err="1">
                <a:solidFill>
                  <a:srgbClr val="009999"/>
                </a:solidFill>
                <a:latin typeface="Roboto"/>
                <a:ea typeface="Roboto"/>
                <a:cs typeface="Roboto"/>
                <a:sym typeface="Roboto"/>
              </a:rPr>
              <a:t>toString</a:t>
            </a:r>
            <a:r>
              <a:rPr lang="es-ES" sz="2400" dirty="0">
                <a:solidFill>
                  <a:srgbClr val="009999"/>
                </a:solidFill>
                <a:latin typeface="Roboto"/>
                <a:ea typeface="Roboto"/>
                <a:cs typeface="Roboto"/>
                <a:sym typeface="Roboto"/>
              </a:rPr>
              <a:t>()+"/prueba.txt");</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fw.write</a:t>
            </a:r>
            <a:r>
              <a:rPr lang="es-ES" sz="2400" dirty="0">
                <a:solidFill>
                  <a:srgbClr val="009999"/>
                </a:solidFill>
                <a:latin typeface="Roboto"/>
                <a:ea typeface="Roboto"/>
                <a:cs typeface="Roboto"/>
                <a:sym typeface="Roboto"/>
              </a:rPr>
              <a:t>("prueba");</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fw.flush</a:t>
            </a:r>
            <a:r>
              <a:rPr lang="es-ES" sz="2400" dirty="0">
                <a:solidFill>
                  <a:srgbClr val="009999"/>
                </a:solidFill>
                <a:latin typeface="Roboto"/>
                <a:ea typeface="Roboto"/>
                <a:cs typeface="Roboto"/>
                <a:sym typeface="Roboto"/>
              </a:rPr>
              <a:t>();</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400" dirty="0" err="1">
                <a:solidFill>
                  <a:srgbClr val="009999"/>
                </a:solidFill>
                <a:latin typeface="Roboto"/>
                <a:ea typeface="Roboto"/>
                <a:cs typeface="Roboto"/>
                <a:sym typeface="Roboto"/>
              </a:rPr>
              <a:t>fw.close</a:t>
            </a:r>
            <a:r>
              <a:rPr lang="es-ES" sz="2400" dirty="0">
                <a:solidFill>
                  <a:srgbClr val="009999"/>
                </a:solidFill>
                <a:latin typeface="Roboto"/>
                <a:ea typeface="Roboto"/>
                <a:cs typeface="Roboto"/>
                <a:sym typeface="Roboto"/>
              </a:rPr>
              <a:t>();</a:t>
            </a:r>
            <a:endParaRPr sz="2400" dirty="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endParaRPr sz="2400" dirty="0">
              <a:solidFill>
                <a:srgbClr val="009999"/>
              </a:solidFill>
              <a:latin typeface="Roboto"/>
              <a:ea typeface="Roboto"/>
              <a:cs typeface="Roboto"/>
              <a:sym typeface="Roboto"/>
            </a:endParaRPr>
          </a:p>
          <a:p>
            <a:pPr marL="0" lvl="0" indent="0" algn="l" rtl="0">
              <a:spcBef>
                <a:spcPts val="1000"/>
              </a:spcBef>
              <a:spcAft>
                <a:spcPts val="0"/>
              </a:spcAft>
              <a:buNone/>
            </a:pPr>
            <a:endParaRPr sz="1400" dirty="0">
              <a:solidFill>
                <a:srgbClr val="000000"/>
              </a:solidFill>
            </a:endParaRPr>
          </a:p>
          <a:p>
            <a:pPr marL="0" lvl="0" indent="0" algn="l" rtl="0">
              <a:spcBef>
                <a:spcPts val="1000"/>
              </a:spcBef>
              <a:spcAft>
                <a:spcPts val="0"/>
              </a:spcAft>
              <a:buNone/>
            </a:pPr>
            <a:endParaRPr sz="2900" dirty="0">
              <a:solidFill>
                <a:srgbClr val="006699"/>
              </a:solidFill>
              <a:latin typeface="Roboto"/>
              <a:ea typeface="Roboto"/>
              <a:cs typeface="Roboto"/>
              <a:sym typeface="Roboto"/>
            </a:endParaRPr>
          </a:p>
          <a:p>
            <a:pPr marL="0" lvl="0" indent="0" algn="l" rtl="0">
              <a:spcBef>
                <a:spcPts val="1000"/>
              </a:spcBef>
              <a:spcAft>
                <a:spcPts val="0"/>
              </a:spcAft>
              <a:buNone/>
            </a:pPr>
            <a:endParaRPr sz="2900" dirty="0">
              <a:solidFill>
                <a:srgbClr val="006699"/>
              </a:solidFill>
              <a:latin typeface="Roboto"/>
              <a:ea typeface="Roboto"/>
              <a:cs typeface="Roboto"/>
              <a:sym typeface="Roboto"/>
            </a:endParaRPr>
          </a:p>
          <a:p>
            <a:pPr marL="0" lvl="0" indent="0" algn="l" rtl="0">
              <a:spcBef>
                <a:spcPts val="1000"/>
              </a:spcBef>
              <a:spcAft>
                <a:spcPts val="1000"/>
              </a:spcAft>
              <a:buNone/>
            </a:pPr>
            <a:endParaRPr sz="2900" dirty="0">
              <a:solidFill>
                <a:srgbClr val="006699"/>
              </a:solidFill>
              <a:latin typeface="Roboto"/>
              <a:ea typeface="Roboto"/>
              <a:cs typeface="Roboto"/>
              <a:sym typeface="Roboto"/>
            </a:endParaRPr>
          </a:p>
        </p:txBody>
      </p:sp>
      <p:sp>
        <p:nvSpPr>
          <p:cNvPr id="274" name="Google Shape;274;p4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75" name="Google Shape;275;p43"/>
          <p:cNvPicPr preferRelativeResize="0"/>
          <p:nvPr/>
        </p:nvPicPr>
        <p:blipFill>
          <a:blip r:embed="rId4">
            <a:alphaModFix/>
          </a:blip>
          <a:stretch>
            <a:fillRect/>
          </a:stretch>
        </p:blipFill>
        <p:spPr>
          <a:xfrm>
            <a:off x="8005575" y="633425"/>
            <a:ext cx="1138425" cy="622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1 -  Almacenamiento en Android</a:t>
            </a:r>
            <a:endParaRPr sz="2200">
              <a:solidFill>
                <a:srgbClr val="136798"/>
              </a:solidFill>
              <a:latin typeface="Roboto"/>
              <a:ea typeface="Roboto"/>
              <a:cs typeface="Roboto"/>
              <a:sym typeface="Roboto"/>
            </a:endParaRPr>
          </a:p>
        </p:txBody>
      </p:sp>
      <p:pic>
        <p:nvPicPr>
          <p:cNvPr id="81" name="Google Shape;81;p17"/>
          <p:cNvPicPr preferRelativeResize="0"/>
          <p:nvPr/>
        </p:nvPicPr>
        <p:blipFill rotWithShape="1">
          <a:blip r:embed="rId4">
            <a:alphaModFix/>
          </a:blip>
          <a:srcRect l="8820" r="8820"/>
          <a:stretch/>
        </p:blipFill>
        <p:spPr>
          <a:xfrm>
            <a:off x="0" y="603300"/>
            <a:ext cx="9144000" cy="6254700"/>
          </a:xfrm>
          <a:prstGeom prst="rect">
            <a:avLst/>
          </a:prstGeom>
          <a:noFill/>
          <a:ln>
            <a:noFill/>
          </a:ln>
        </p:spPr>
      </p:pic>
      <p:sp>
        <p:nvSpPr>
          <p:cNvPr id="82" name="Google Shape;82;p17"/>
          <p:cNvSpPr txBox="1"/>
          <p:nvPr/>
        </p:nvSpPr>
        <p:spPr>
          <a:xfrm>
            <a:off x="7199325" y="6565500"/>
            <a:ext cx="19446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solidFill>
                  <a:srgbClr val="FFFFFF"/>
                </a:solidFill>
                <a:highlight>
                  <a:srgbClr val="FF0000"/>
                </a:highlight>
              </a:rPr>
              <a:t>Imagen de Giphy.com</a:t>
            </a:r>
            <a:endParaRPr>
              <a:solidFill>
                <a:srgbClr val="FFFFFF"/>
              </a:solidFill>
              <a:highlight>
                <a:srgbClr val="FF0000"/>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9"/>
        <p:cNvGrpSpPr/>
        <p:nvPr/>
      </p:nvGrpSpPr>
      <p:grpSpPr>
        <a:xfrm>
          <a:off x="0" y="0"/>
          <a:ext cx="0" cy="0"/>
          <a:chOff x="0" y="0"/>
          <a:chExt cx="0" cy="0"/>
        </a:xfrm>
      </p:grpSpPr>
      <p:sp>
        <p:nvSpPr>
          <p:cNvPr id="280" name="Google Shape;280;p4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44"/>
          <p:cNvSpPr txBox="1">
            <a:spLocks noGrp="1"/>
          </p:cNvSpPr>
          <p:nvPr>
            <p:ph type="subTitle" idx="1"/>
          </p:nvPr>
        </p:nvSpPr>
        <p:spPr>
          <a:xfrm>
            <a:off x="0" y="603300"/>
            <a:ext cx="80949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a:solidFill>
                  <a:srgbClr val="006699"/>
                </a:solidFill>
                <a:latin typeface="Roboto"/>
                <a:ea typeface="Roboto"/>
                <a:cs typeface="Roboto"/>
                <a:sym typeface="Roboto"/>
              </a:rPr>
              <a:t>Ejemplo:</a:t>
            </a:r>
            <a:endParaRPr sz="2900">
              <a:solidFill>
                <a:srgbClr val="0066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public File getAlbumStorageDir(Context context, String albumName) {</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 Get the directory for the app's private pictures directory.</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File file = new File(getExternalFilesDir(</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Environment.DIRECTORY_PICTURES), albumName);</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if (!file.mkdirs()) {</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Log.e(LOG_TAG, "Directory not created");</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    return file;</a:t>
            </a: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spcBef>
                <a:spcPts val="1000"/>
              </a:spcBef>
              <a:spcAft>
                <a:spcPts val="0"/>
              </a:spcAft>
              <a:buNone/>
            </a:pPr>
            <a:endParaRPr sz="1400">
              <a:solidFill>
                <a:srgbClr val="000000"/>
              </a:solidFill>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1000"/>
              </a:spcAft>
              <a:buNone/>
            </a:pPr>
            <a:endParaRPr sz="2900">
              <a:solidFill>
                <a:srgbClr val="006699"/>
              </a:solidFill>
              <a:latin typeface="Roboto"/>
              <a:ea typeface="Roboto"/>
              <a:cs typeface="Roboto"/>
              <a:sym typeface="Roboto"/>
            </a:endParaRPr>
          </a:p>
        </p:txBody>
      </p:sp>
      <p:sp>
        <p:nvSpPr>
          <p:cNvPr id="282" name="Google Shape;282;p4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283" name="Google Shape;283;p44"/>
          <p:cNvPicPr preferRelativeResize="0"/>
          <p:nvPr/>
        </p:nvPicPr>
        <p:blipFill>
          <a:blip r:embed="rId4">
            <a:alphaModFix/>
          </a:blip>
          <a:stretch>
            <a:fillRect/>
          </a:stretch>
        </p:blipFill>
        <p:spPr>
          <a:xfrm>
            <a:off x="8011025" y="633425"/>
            <a:ext cx="1132975" cy="6224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7"/>
        <p:cNvGrpSpPr/>
        <p:nvPr/>
      </p:nvGrpSpPr>
      <p:grpSpPr>
        <a:xfrm>
          <a:off x="0" y="0"/>
          <a:ext cx="0" cy="0"/>
          <a:chOff x="0" y="0"/>
          <a:chExt cx="0" cy="0"/>
        </a:xfrm>
      </p:grpSpPr>
      <p:sp>
        <p:nvSpPr>
          <p:cNvPr id="288" name="Google Shape;288;p4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45"/>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500" dirty="0">
                <a:solidFill>
                  <a:srgbClr val="136798"/>
                </a:solidFill>
                <a:latin typeface="Roboto"/>
                <a:ea typeface="Roboto"/>
                <a:cs typeface="Roboto"/>
                <a:sym typeface="Roboto"/>
              </a:rPr>
              <a:t>Hasta la API 29 (Android 10), donde se ha quedado obsoleta, la forma de acceder al almacenamiento externo público es a través de una de estas funciones: REVISAR ESTO</a:t>
            </a:r>
            <a:endParaRPr sz="25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500" dirty="0">
              <a:solidFill>
                <a:srgbClr val="136798"/>
              </a:solidFill>
              <a:latin typeface="Roboto"/>
              <a:ea typeface="Roboto"/>
              <a:cs typeface="Roboto"/>
              <a:sym typeface="Roboto"/>
            </a:endParaRPr>
          </a:p>
          <a:p>
            <a:pPr marL="457200" marR="114300" lvl="0" indent="-387350" algn="l" rtl="0">
              <a:lnSpc>
                <a:spcPct val="115000"/>
              </a:lnSpc>
              <a:spcBef>
                <a:spcPts val="0"/>
              </a:spcBef>
              <a:spcAft>
                <a:spcPts val="0"/>
              </a:spcAft>
              <a:buClr>
                <a:srgbClr val="C36900"/>
              </a:buClr>
              <a:buSzPts val="2500"/>
              <a:buFont typeface="Roboto"/>
              <a:buChar char="●"/>
            </a:pPr>
            <a:r>
              <a:rPr lang="es-ES" sz="2500" dirty="0" err="1">
                <a:solidFill>
                  <a:srgbClr val="C36900"/>
                </a:solidFill>
                <a:latin typeface="Roboto"/>
                <a:ea typeface="Roboto"/>
                <a:cs typeface="Roboto"/>
                <a:sym typeface="Roboto"/>
              </a:rPr>
              <a:t>Environment.getExternalStorageDirectory</a:t>
            </a:r>
            <a:r>
              <a:rPr lang="es-ES" sz="2500" dirty="0">
                <a:solidFill>
                  <a:srgbClr val="C36900"/>
                </a:solidFill>
                <a:latin typeface="Roboto"/>
                <a:ea typeface="Roboto"/>
                <a:cs typeface="Roboto"/>
                <a:sym typeface="Roboto"/>
              </a:rPr>
              <a:t>() </a:t>
            </a:r>
            <a:r>
              <a:rPr lang="es-ES" sz="2500" dirty="0">
                <a:solidFill>
                  <a:srgbClr val="136798"/>
                </a:solidFill>
                <a:latin typeface="Roboto"/>
                <a:ea typeface="Roboto"/>
                <a:cs typeface="Roboto"/>
                <a:sym typeface="Roboto"/>
              </a:rPr>
              <a:t>nos devuelve el fichero raíz de la </a:t>
            </a:r>
            <a:r>
              <a:rPr lang="es-ES" sz="2500" dirty="0" err="1">
                <a:solidFill>
                  <a:srgbClr val="136798"/>
                </a:solidFill>
                <a:latin typeface="Roboto"/>
                <a:ea typeface="Roboto"/>
                <a:cs typeface="Roboto"/>
                <a:sym typeface="Roboto"/>
              </a:rPr>
              <a:t>sdCard</a:t>
            </a:r>
            <a:r>
              <a:rPr lang="es-ES" sz="2500" dirty="0">
                <a:solidFill>
                  <a:srgbClr val="136798"/>
                </a:solidFill>
                <a:latin typeface="Roboto"/>
                <a:ea typeface="Roboto"/>
                <a:cs typeface="Roboto"/>
                <a:sym typeface="Roboto"/>
              </a:rPr>
              <a:t>. Algo como:</a:t>
            </a:r>
            <a:endParaRPr sz="2500" dirty="0">
              <a:solidFill>
                <a:srgbClr val="136798"/>
              </a:solidFill>
              <a:latin typeface="Roboto"/>
              <a:ea typeface="Roboto"/>
              <a:cs typeface="Roboto"/>
              <a:sym typeface="Roboto"/>
            </a:endParaRPr>
          </a:p>
          <a:p>
            <a:pPr marL="457200" marR="114300" lvl="0" indent="0" algn="l" rtl="0">
              <a:lnSpc>
                <a:spcPct val="115000"/>
              </a:lnSpc>
              <a:spcBef>
                <a:spcPts val="0"/>
              </a:spcBef>
              <a:spcAft>
                <a:spcPts val="0"/>
              </a:spcAft>
              <a:buNone/>
            </a:pPr>
            <a:r>
              <a:rPr lang="es-ES" sz="2500" dirty="0">
                <a:solidFill>
                  <a:srgbClr val="009999"/>
                </a:solidFill>
                <a:latin typeface="Roboto"/>
                <a:ea typeface="Roboto"/>
                <a:cs typeface="Roboto"/>
                <a:sym typeface="Roboto"/>
              </a:rPr>
              <a:t>/</a:t>
            </a:r>
            <a:r>
              <a:rPr lang="es-ES" sz="2500" dirty="0" err="1">
                <a:solidFill>
                  <a:srgbClr val="009999"/>
                </a:solidFill>
                <a:latin typeface="Roboto"/>
                <a:ea typeface="Roboto"/>
                <a:cs typeface="Roboto"/>
                <a:sym typeface="Roboto"/>
              </a:rPr>
              <a:t>storage</a:t>
            </a:r>
            <a:r>
              <a:rPr lang="es-ES" sz="2500" dirty="0">
                <a:solidFill>
                  <a:srgbClr val="009999"/>
                </a:solidFill>
                <a:latin typeface="Roboto"/>
                <a:ea typeface="Roboto"/>
                <a:cs typeface="Roboto"/>
                <a:sym typeface="Roboto"/>
              </a:rPr>
              <a:t>/</a:t>
            </a:r>
            <a:r>
              <a:rPr lang="es-ES" sz="2500" dirty="0" err="1">
                <a:solidFill>
                  <a:srgbClr val="009999"/>
                </a:solidFill>
                <a:latin typeface="Roboto"/>
                <a:ea typeface="Roboto"/>
                <a:cs typeface="Roboto"/>
                <a:sym typeface="Roboto"/>
              </a:rPr>
              <a:t>emulated</a:t>
            </a:r>
            <a:r>
              <a:rPr lang="es-ES" sz="2500" dirty="0">
                <a:solidFill>
                  <a:srgbClr val="009999"/>
                </a:solidFill>
                <a:latin typeface="Roboto"/>
                <a:ea typeface="Roboto"/>
                <a:cs typeface="Roboto"/>
                <a:sym typeface="Roboto"/>
              </a:rPr>
              <a:t>/0</a:t>
            </a:r>
            <a:br>
              <a:rPr lang="es-ES" sz="2500" dirty="0">
                <a:solidFill>
                  <a:srgbClr val="009999"/>
                </a:solidFill>
                <a:latin typeface="Roboto"/>
                <a:ea typeface="Roboto"/>
                <a:cs typeface="Roboto"/>
                <a:sym typeface="Roboto"/>
              </a:rPr>
            </a:br>
            <a:endParaRPr sz="2500" dirty="0">
              <a:solidFill>
                <a:srgbClr val="009999"/>
              </a:solidFill>
              <a:latin typeface="Roboto"/>
              <a:ea typeface="Roboto"/>
              <a:cs typeface="Roboto"/>
              <a:sym typeface="Roboto"/>
            </a:endParaRPr>
          </a:p>
          <a:p>
            <a:pPr marL="457200" marR="114300" lvl="0" indent="-387350" algn="l" rtl="0">
              <a:lnSpc>
                <a:spcPct val="115000"/>
              </a:lnSpc>
              <a:spcBef>
                <a:spcPts val="0"/>
              </a:spcBef>
              <a:spcAft>
                <a:spcPts val="0"/>
              </a:spcAft>
              <a:buClr>
                <a:srgbClr val="C36900"/>
              </a:buClr>
              <a:buSzPts val="2500"/>
              <a:buFont typeface="Roboto"/>
              <a:buChar char="●"/>
            </a:pPr>
            <a:r>
              <a:rPr lang="es-ES" sz="2500" dirty="0" err="1">
                <a:solidFill>
                  <a:srgbClr val="C36900"/>
                </a:solidFill>
                <a:latin typeface="Roboto"/>
                <a:ea typeface="Roboto"/>
                <a:cs typeface="Roboto"/>
                <a:sym typeface="Roboto"/>
              </a:rPr>
              <a:t>Environment.getExternalStoragePublicDirectory</a:t>
            </a:r>
            <a:r>
              <a:rPr lang="es-ES" sz="2500" dirty="0">
                <a:solidFill>
                  <a:srgbClr val="C36900"/>
                </a:solidFill>
                <a:latin typeface="Roboto"/>
                <a:ea typeface="Roboto"/>
                <a:cs typeface="Roboto"/>
                <a:sym typeface="Roboto"/>
              </a:rPr>
              <a:t>() </a:t>
            </a:r>
            <a:r>
              <a:rPr lang="es-ES" sz="2500" dirty="0">
                <a:solidFill>
                  <a:srgbClr val="136798"/>
                </a:solidFill>
                <a:latin typeface="Roboto"/>
                <a:ea typeface="Roboto"/>
                <a:cs typeface="Roboto"/>
                <a:sym typeface="Roboto"/>
              </a:rPr>
              <a:t>Tiene que recibir por parámetro una de las carpetas que tenemos disponibles en la clase </a:t>
            </a:r>
            <a:r>
              <a:rPr lang="es-ES" sz="2500" dirty="0" err="1">
                <a:solidFill>
                  <a:srgbClr val="136798"/>
                </a:solidFill>
                <a:latin typeface="Roboto"/>
                <a:ea typeface="Roboto"/>
                <a:cs typeface="Roboto"/>
                <a:sym typeface="Roboto"/>
              </a:rPr>
              <a:t>Environment</a:t>
            </a:r>
            <a:r>
              <a:rPr lang="es-ES" sz="2500" dirty="0">
                <a:solidFill>
                  <a:srgbClr val="136798"/>
                </a:solidFill>
                <a:latin typeface="Roboto"/>
                <a:ea typeface="Roboto"/>
                <a:cs typeface="Roboto"/>
                <a:sym typeface="Roboto"/>
              </a:rPr>
              <a:t>, y la devuelve. </a:t>
            </a:r>
            <a:r>
              <a:rPr lang="es-ES" sz="2500" dirty="0" err="1">
                <a:solidFill>
                  <a:srgbClr val="136798"/>
                </a:solidFill>
                <a:latin typeface="Roboto"/>
                <a:ea typeface="Roboto"/>
                <a:cs typeface="Roboto"/>
                <a:sym typeface="Roboto"/>
              </a:rPr>
              <a:t>Ej</a:t>
            </a:r>
            <a:r>
              <a:rPr lang="es-ES" sz="2500" dirty="0">
                <a:solidFill>
                  <a:srgbClr val="136798"/>
                </a:solidFill>
                <a:latin typeface="Roboto"/>
                <a:ea typeface="Roboto"/>
                <a:cs typeface="Roboto"/>
                <a:sym typeface="Roboto"/>
              </a:rPr>
              <a:t>:</a:t>
            </a:r>
            <a:br>
              <a:rPr lang="es-ES" sz="2500" dirty="0">
                <a:solidFill>
                  <a:srgbClr val="136798"/>
                </a:solidFill>
                <a:latin typeface="Roboto"/>
                <a:ea typeface="Roboto"/>
                <a:cs typeface="Roboto"/>
                <a:sym typeface="Roboto"/>
              </a:rPr>
            </a:br>
            <a:r>
              <a:rPr lang="es-ES" sz="2500" dirty="0" err="1">
                <a:solidFill>
                  <a:srgbClr val="009999"/>
                </a:solidFill>
                <a:latin typeface="Roboto"/>
                <a:ea typeface="Roboto"/>
                <a:cs typeface="Roboto"/>
                <a:sym typeface="Roboto"/>
              </a:rPr>
              <a:t>Environment.getExternalStoragePublicDirectory</a:t>
            </a:r>
            <a:r>
              <a:rPr lang="es-ES" sz="2500" dirty="0">
                <a:solidFill>
                  <a:srgbClr val="009999"/>
                </a:solidFill>
                <a:latin typeface="Roboto"/>
                <a:ea typeface="Roboto"/>
                <a:cs typeface="Roboto"/>
                <a:sym typeface="Roboto"/>
              </a:rPr>
              <a:t>(</a:t>
            </a:r>
            <a:r>
              <a:rPr lang="es-ES" sz="2500" dirty="0" err="1">
                <a:solidFill>
                  <a:srgbClr val="009999"/>
                </a:solidFill>
                <a:latin typeface="Roboto"/>
                <a:ea typeface="Roboto"/>
                <a:cs typeface="Roboto"/>
                <a:sym typeface="Roboto"/>
              </a:rPr>
              <a:t>Environment.</a:t>
            </a:r>
            <a:r>
              <a:rPr lang="es-ES" sz="2500" i="1" dirty="0" err="1">
                <a:solidFill>
                  <a:srgbClr val="009999"/>
                </a:solidFill>
                <a:latin typeface="Roboto"/>
                <a:ea typeface="Roboto"/>
                <a:cs typeface="Roboto"/>
                <a:sym typeface="Roboto"/>
              </a:rPr>
              <a:t>DIRECTORY_MUSIC</a:t>
            </a:r>
            <a:r>
              <a:rPr lang="es-ES" sz="2500" dirty="0">
                <a:solidFill>
                  <a:srgbClr val="009999"/>
                </a:solidFill>
                <a:latin typeface="Roboto"/>
                <a:ea typeface="Roboto"/>
                <a:cs typeface="Roboto"/>
                <a:sym typeface="Roboto"/>
              </a:rPr>
              <a:t>)</a:t>
            </a:r>
            <a:endParaRPr sz="2500" dirty="0">
              <a:solidFill>
                <a:srgbClr val="009999"/>
              </a:solidFill>
              <a:latin typeface="Roboto"/>
              <a:ea typeface="Roboto"/>
              <a:cs typeface="Roboto"/>
              <a:sym typeface="Roboto"/>
            </a:endParaRPr>
          </a:p>
          <a:p>
            <a:pPr marL="457200" marR="114300" lvl="0" indent="0" algn="l" rtl="0">
              <a:lnSpc>
                <a:spcPct val="115000"/>
              </a:lnSpc>
              <a:spcBef>
                <a:spcPts val="0"/>
              </a:spcBef>
              <a:spcAft>
                <a:spcPts val="0"/>
              </a:spcAft>
              <a:buNone/>
            </a:pPr>
            <a:r>
              <a:rPr lang="es-ES" sz="2500" dirty="0">
                <a:solidFill>
                  <a:srgbClr val="009999"/>
                </a:solidFill>
                <a:latin typeface="Roboto"/>
                <a:ea typeface="Roboto"/>
                <a:cs typeface="Roboto"/>
                <a:sym typeface="Roboto"/>
              </a:rPr>
              <a:t>Devuelve algo como: /</a:t>
            </a:r>
            <a:r>
              <a:rPr lang="es-ES" sz="2500" dirty="0" err="1">
                <a:solidFill>
                  <a:srgbClr val="009999"/>
                </a:solidFill>
                <a:latin typeface="Roboto"/>
                <a:ea typeface="Roboto"/>
                <a:cs typeface="Roboto"/>
                <a:sym typeface="Roboto"/>
              </a:rPr>
              <a:t>storage</a:t>
            </a:r>
            <a:r>
              <a:rPr lang="es-ES" sz="2500" dirty="0">
                <a:solidFill>
                  <a:srgbClr val="009999"/>
                </a:solidFill>
                <a:latin typeface="Roboto"/>
                <a:ea typeface="Roboto"/>
                <a:cs typeface="Roboto"/>
                <a:sym typeface="Roboto"/>
              </a:rPr>
              <a:t>/</a:t>
            </a:r>
            <a:r>
              <a:rPr lang="es-ES" sz="2500" dirty="0" err="1">
                <a:solidFill>
                  <a:srgbClr val="009999"/>
                </a:solidFill>
                <a:latin typeface="Roboto"/>
                <a:ea typeface="Roboto"/>
                <a:cs typeface="Roboto"/>
                <a:sym typeface="Roboto"/>
              </a:rPr>
              <a:t>emulated</a:t>
            </a:r>
            <a:r>
              <a:rPr lang="es-ES" sz="2500" dirty="0">
                <a:solidFill>
                  <a:srgbClr val="009999"/>
                </a:solidFill>
                <a:latin typeface="Roboto"/>
                <a:ea typeface="Roboto"/>
                <a:cs typeface="Roboto"/>
                <a:sym typeface="Roboto"/>
              </a:rPr>
              <a:t>/0/Music</a:t>
            </a:r>
            <a:endParaRPr sz="2500" dirty="0">
              <a:solidFill>
                <a:srgbClr val="009999"/>
              </a:solidFill>
              <a:latin typeface="Roboto"/>
              <a:ea typeface="Roboto"/>
              <a:cs typeface="Roboto"/>
              <a:sym typeface="Roboto"/>
            </a:endParaRPr>
          </a:p>
          <a:p>
            <a:pPr marL="457200" marR="114300" lvl="0" indent="0" algn="l" rtl="0">
              <a:lnSpc>
                <a:spcPct val="115000"/>
              </a:lnSpc>
              <a:spcBef>
                <a:spcPts val="0"/>
              </a:spcBef>
              <a:spcAft>
                <a:spcPts val="0"/>
              </a:spcAft>
              <a:buNone/>
            </a:pPr>
            <a:endParaRPr sz="2500" dirty="0">
              <a:solidFill>
                <a:srgbClr val="136798"/>
              </a:solidFill>
              <a:latin typeface="Roboto"/>
              <a:ea typeface="Roboto"/>
              <a:cs typeface="Roboto"/>
              <a:sym typeface="Roboto"/>
            </a:endParaRPr>
          </a:p>
        </p:txBody>
      </p:sp>
      <p:sp>
        <p:nvSpPr>
          <p:cNvPr id="290" name="Google Shape;290;p4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4"/>
        <p:cNvGrpSpPr/>
        <p:nvPr/>
      </p:nvGrpSpPr>
      <p:grpSpPr>
        <a:xfrm>
          <a:off x="0" y="0"/>
          <a:ext cx="0" cy="0"/>
          <a:chOff x="0" y="0"/>
          <a:chExt cx="0" cy="0"/>
        </a:xfrm>
      </p:grpSpPr>
      <p:sp>
        <p:nvSpPr>
          <p:cNvPr id="295" name="Google Shape;295;p46"/>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46"/>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A partir de la api 29, para acceder al </a:t>
            </a:r>
            <a:r>
              <a:rPr lang="es-ES" sz="2900" dirty="0">
                <a:solidFill>
                  <a:srgbClr val="C36900"/>
                </a:solidFill>
                <a:latin typeface="Roboto"/>
                <a:ea typeface="Roboto"/>
                <a:cs typeface="Roboto"/>
                <a:sym typeface="Roboto"/>
              </a:rPr>
              <a:t>Almacenamiento externo público</a:t>
            </a:r>
            <a:r>
              <a:rPr lang="es-ES" sz="2900" dirty="0">
                <a:solidFill>
                  <a:srgbClr val="136798"/>
                </a:solidFill>
                <a:latin typeface="Roboto"/>
                <a:ea typeface="Roboto"/>
                <a:cs typeface="Roboto"/>
                <a:sym typeface="Roboto"/>
              </a:rPr>
              <a:t>, se debería utilizar el </a:t>
            </a:r>
            <a:r>
              <a:rPr lang="es-ES" sz="2900" dirty="0">
                <a:solidFill>
                  <a:srgbClr val="C36900"/>
                </a:solidFill>
                <a:highlight>
                  <a:srgbClr val="FFFF00"/>
                </a:highlight>
                <a:latin typeface="Roboto"/>
                <a:ea typeface="Roboto"/>
                <a:cs typeface="Roboto"/>
                <a:sym typeface="Roboto"/>
              </a:rPr>
              <a:t>Storage Access Framework (SAF)</a:t>
            </a:r>
            <a:r>
              <a:rPr lang="es-ES" sz="2900" dirty="0">
                <a:solidFill>
                  <a:srgbClr val="136798"/>
                </a:solidFill>
                <a:highlight>
                  <a:srgbClr val="FFFF00"/>
                </a:highlight>
                <a:latin typeface="Roboto"/>
                <a:ea typeface="Roboto"/>
                <a:cs typeface="Roboto"/>
                <a:sym typeface="Roboto"/>
              </a:rPr>
              <a:t>. </a:t>
            </a:r>
            <a:r>
              <a:rPr lang="es-ES" sz="2900" u="sng" dirty="0" err="1">
                <a:solidFill>
                  <a:schemeClr val="hlink"/>
                </a:solidFill>
                <a:latin typeface="Roboto"/>
                <a:ea typeface="Roboto"/>
                <a:cs typeface="Roboto"/>
                <a:sym typeface="Roboto"/>
                <a:hlinkClick r:id="rId4"/>
              </a:rPr>
              <a:t>Doc</a:t>
            </a:r>
            <a:r>
              <a:rPr lang="es-ES" sz="2900" u="sng" dirty="0">
                <a:solidFill>
                  <a:schemeClr val="hlink"/>
                </a:solidFill>
                <a:latin typeface="Roboto"/>
                <a:ea typeface="Roboto"/>
                <a:cs typeface="Roboto"/>
                <a:sym typeface="Roboto"/>
                <a:hlinkClick r:id="rId4"/>
              </a:rPr>
              <a:t> Aquí</a:t>
            </a:r>
            <a:r>
              <a:rPr lang="es-ES" sz="2900" dirty="0">
                <a:solidFill>
                  <a:srgbClr val="136798"/>
                </a:solidFill>
                <a:latin typeface="Roboto"/>
                <a:ea typeface="Roboto"/>
                <a:cs typeface="Roboto"/>
                <a:sym typeface="Roboto"/>
              </a:rPr>
              <a:t>.</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Se incluye en él la clase </a:t>
            </a:r>
            <a:r>
              <a:rPr lang="es-ES" sz="2900" dirty="0" err="1">
                <a:solidFill>
                  <a:srgbClr val="CC7832"/>
                </a:solidFill>
                <a:latin typeface="Roboto"/>
                <a:ea typeface="Roboto"/>
                <a:cs typeface="Roboto"/>
                <a:sym typeface="Roboto"/>
              </a:rPr>
              <a:t>DocumentsProvider</a:t>
            </a:r>
            <a:r>
              <a:rPr lang="es-ES" sz="2900" dirty="0">
                <a:solidFill>
                  <a:srgbClr val="136798"/>
                </a:solidFill>
                <a:latin typeface="Roboto"/>
                <a:ea typeface="Roboto"/>
                <a:cs typeface="Roboto"/>
                <a:sym typeface="Roboto"/>
              </a:rPr>
              <a:t>. (</a:t>
            </a:r>
            <a:r>
              <a:rPr lang="es-ES" sz="2900" u="sng" dirty="0" err="1">
                <a:solidFill>
                  <a:schemeClr val="hlink"/>
                </a:solidFill>
                <a:latin typeface="Roboto"/>
                <a:ea typeface="Roboto"/>
                <a:cs typeface="Roboto"/>
                <a:sym typeface="Roboto"/>
                <a:hlinkClick r:id="rId5"/>
              </a:rPr>
              <a:t>Doc</a:t>
            </a:r>
            <a:r>
              <a:rPr lang="es-ES" sz="2900" u="sng" dirty="0">
                <a:solidFill>
                  <a:schemeClr val="hlink"/>
                </a:solidFill>
                <a:latin typeface="Roboto"/>
                <a:ea typeface="Roboto"/>
                <a:cs typeface="Roboto"/>
                <a:sym typeface="Roboto"/>
                <a:hlinkClick r:id="rId5"/>
              </a:rPr>
              <a:t> Aquí</a:t>
            </a:r>
            <a:r>
              <a:rPr lang="es-ES" sz="2900" dirty="0">
                <a:solidFill>
                  <a:srgbClr val="136798"/>
                </a:solidFill>
                <a:latin typeface="Roboto"/>
                <a:ea typeface="Roboto"/>
                <a:cs typeface="Roboto"/>
                <a:sym typeface="Roboto"/>
              </a:rPr>
              <a:t>), que es un proveedor de documentos.  Puede usarse también para ver documentos de sitios como Google Drive.</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No vamos a ver el uso de </a:t>
            </a:r>
            <a:r>
              <a:rPr lang="es-ES" sz="2900" dirty="0" err="1">
                <a:solidFill>
                  <a:srgbClr val="136798"/>
                </a:solidFill>
                <a:latin typeface="Roboto"/>
                <a:ea typeface="Roboto"/>
                <a:cs typeface="Roboto"/>
                <a:sym typeface="Roboto"/>
              </a:rPr>
              <a:t>DocumentsProvider</a:t>
            </a:r>
            <a:r>
              <a:rPr lang="es-ES" sz="2900" dirty="0">
                <a:solidFill>
                  <a:srgbClr val="136798"/>
                </a:solidFill>
                <a:latin typeface="Roboto"/>
                <a:ea typeface="Roboto"/>
                <a:cs typeface="Roboto"/>
                <a:sym typeface="Roboto"/>
              </a:rPr>
              <a:t>: Es una clase compleja, y vamos a dar prioridad a otras cosas. Pero incluiremos una introducción a cómo podemos usar el SAF para obtener y escribir en archivos:</a:t>
            </a:r>
            <a:endParaRPr sz="2900" dirty="0">
              <a:solidFill>
                <a:srgbClr val="136798"/>
              </a:solidFill>
              <a:latin typeface="Roboto"/>
              <a:ea typeface="Roboto"/>
              <a:cs typeface="Roboto"/>
              <a:sym typeface="Roboto"/>
            </a:endParaRPr>
          </a:p>
        </p:txBody>
      </p:sp>
      <p:sp>
        <p:nvSpPr>
          <p:cNvPr id="297" name="Google Shape;297;p4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4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47"/>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highlight>
                  <a:srgbClr val="FFFF00"/>
                </a:highlight>
                <a:latin typeface="Roboto"/>
                <a:ea typeface="Roboto"/>
                <a:cs typeface="Roboto"/>
                <a:sym typeface="Roboto"/>
              </a:rPr>
              <a:t>Lo primero que necesitamos es un código de petición, que será un entero de nuestra invención, pero que debe ser consistente entre todas las llamadas. Es buena idea declararlo como variable interna:</a:t>
            </a:r>
            <a:endParaRPr sz="2900" dirty="0">
              <a:solidFill>
                <a:srgbClr val="136798"/>
              </a:solidFill>
              <a:highlight>
                <a:srgbClr val="FFFF00"/>
              </a:highlight>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dirty="0" err="1">
                <a:solidFill>
                  <a:srgbClr val="009999"/>
                </a:solidFill>
                <a:latin typeface="Roboto"/>
                <a:ea typeface="Roboto"/>
                <a:cs typeface="Roboto"/>
                <a:sym typeface="Roboto"/>
              </a:rPr>
              <a:t>class</a:t>
            </a:r>
            <a:r>
              <a:rPr lang="es-ES" sz="2400" dirty="0">
                <a:solidFill>
                  <a:srgbClr val="009999"/>
                </a:solidFill>
                <a:latin typeface="Roboto"/>
                <a:ea typeface="Roboto"/>
                <a:cs typeface="Roboto"/>
                <a:sym typeface="Roboto"/>
              </a:rPr>
              <a:t> </a:t>
            </a:r>
            <a:r>
              <a:rPr lang="es-ES" sz="2400" dirty="0" err="1">
                <a:solidFill>
                  <a:srgbClr val="009999"/>
                </a:solidFill>
                <a:latin typeface="Roboto"/>
                <a:ea typeface="Roboto"/>
                <a:cs typeface="Roboto"/>
                <a:sym typeface="Roboto"/>
              </a:rPr>
              <a:t>MainActivity</a:t>
            </a:r>
            <a:r>
              <a:rPr lang="es-ES" sz="2400" dirty="0">
                <a:solidFill>
                  <a:srgbClr val="009999"/>
                </a:solidFill>
                <a:latin typeface="Roboto"/>
                <a:ea typeface="Roboto"/>
                <a:cs typeface="Roboto"/>
                <a:sym typeface="Roboto"/>
              </a:rPr>
              <a:t> : </a:t>
            </a:r>
            <a:r>
              <a:rPr lang="es-ES" sz="2400" dirty="0" err="1">
                <a:solidFill>
                  <a:srgbClr val="009999"/>
                </a:solidFill>
                <a:latin typeface="Roboto"/>
                <a:ea typeface="Roboto"/>
                <a:cs typeface="Roboto"/>
                <a:sym typeface="Roboto"/>
              </a:rPr>
              <a:t>AppCompatActivity</a:t>
            </a:r>
            <a:r>
              <a:rPr lang="es-ES" sz="2400" dirty="0">
                <a:solidFill>
                  <a:srgbClr val="009999"/>
                </a:solidFill>
                <a:latin typeface="Roboto"/>
                <a:ea typeface="Roboto"/>
                <a:cs typeface="Roboto"/>
                <a:sym typeface="Roboto"/>
              </a:rPr>
              <a:t>() {</a:t>
            </a:r>
            <a:endParaRPr sz="2400" dirty="0">
              <a:solidFill>
                <a:srgbClr val="00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dirty="0">
                <a:solidFill>
                  <a:srgbClr val="009999"/>
                </a:solidFill>
                <a:latin typeface="Roboto"/>
                <a:ea typeface="Roboto"/>
                <a:cs typeface="Roboto"/>
                <a:sym typeface="Roboto"/>
              </a:rPr>
              <a:t>   val REQUEST_CODE=50</a:t>
            </a:r>
            <a:endParaRPr sz="2400" dirty="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p:txBody>
      </p:sp>
      <p:sp>
        <p:nvSpPr>
          <p:cNvPr id="304" name="Google Shape;304;p4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05" name="Google Shape;305;p47"/>
          <p:cNvPicPr preferRelativeResize="0"/>
          <p:nvPr/>
        </p:nvPicPr>
        <p:blipFill>
          <a:blip r:embed="rId4">
            <a:alphaModFix/>
          </a:blip>
          <a:stretch>
            <a:fillRect/>
          </a:stretch>
        </p:blipFill>
        <p:spPr>
          <a:xfrm>
            <a:off x="8709000" y="2596725"/>
            <a:ext cx="435000" cy="1140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p4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4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700" dirty="0">
                <a:solidFill>
                  <a:srgbClr val="136798"/>
                </a:solidFill>
                <a:latin typeface="Roboto"/>
                <a:ea typeface="Roboto"/>
                <a:cs typeface="Roboto"/>
                <a:sym typeface="Roboto"/>
              </a:rPr>
              <a:t>Necesitamos después, en el lugar que elijamos, un </a:t>
            </a:r>
            <a:r>
              <a:rPr lang="es-ES" sz="2700" dirty="0" err="1">
                <a:solidFill>
                  <a:srgbClr val="136798"/>
                </a:solidFill>
                <a:latin typeface="Roboto"/>
                <a:ea typeface="Roboto"/>
                <a:cs typeface="Roboto"/>
                <a:sym typeface="Roboto"/>
              </a:rPr>
              <a:t>intent</a:t>
            </a:r>
            <a:r>
              <a:rPr lang="es-ES" sz="2700" dirty="0">
                <a:solidFill>
                  <a:srgbClr val="136798"/>
                </a:solidFill>
                <a:latin typeface="Roboto"/>
                <a:ea typeface="Roboto"/>
                <a:cs typeface="Roboto"/>
                <a:sym typeface="Roboto"/>
              </a:rPr>
              <a:t> para que el usuario seleccione el fichero con el que va a trabajar. </a:t>
            </a:r>
            <a:endParaRPr sz="27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7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700" dirty="0">
                <a:solidFill>
                  <a:srgbClr val="136798"/>
                </a:solidFill>
                <a:highlight>
                  <a:srgbClr val="FFFF00"/>
                </a:highlight>
                <a:latin typeface="Roboto"/>
                <a:ea typeface="Roboto"/>
                <a:cs typeface="Roboto"/>
                <a:sym typeface="Roboto"/>
              </a:rPr>
              <a:t>Si es para lectura, usaremos ACTION_OPEN_DOCUMENT:</a:t>
            </a:r>
            <a:endParaRPr sz="2700" dirty="0">
              <a:solidFill>
                <a:srgbClr val="136798"/>
              </a:solidFill>
              <a:highlight>
                <a:srgbClr val="FFFF00"/>
              </a:highlight>
              <a:latin typeface="Roboto"/>
              <a:ea typeface="Roboto"/>
              <a:cs typeface="Roboto"/>
              <a:sym typeface="Roboto"/>
            </a:endParaRPr>
          </a:p>
          <a:p>
            <a:pPr marL="0" lvl="0" indent="0" algn="l" rtl="0">
              <a:lnSpc>
                <a:spcPct val="100000"/>
              </a:lnSpc>
              <a:spcBef>
                <a:spcPts val="0"/>
              </a:spcBef>
              <a:spcAft>
                <a:spcPts val="0"/>
              </a:spcAft>
              <a:buNone/>
            </a:pPr>
            <a:endParaRPr sz="2700" dirty="0">
              <a:solidFill>
                <a:srgbClr val="136798"/>
              </a:solidFill>
              <a:highlight>
                <a:srgbClr val="FFFF00"/>
              </a:highlight>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dirty="0">
                <a:solidFill>
                  <a:srgbClr val="009999"/>
                </a:solidFill>
                <a:highlight>
                  <a:srgbClr val="FFFF00"/>
                </a:highlight>
                <a:latin typeface="Roboto"/>
                <a:ea typeface="Roboto"/>
                <a:cs typeface="Roboto"/>
                <a:sym typeface="Roboto"/>
              </a:rPr>
              <a:t>val </a:t>
            </a:r>
            <a:r>
              <a:rPr lang="es-ES" sz="2400" dirty="0" err="1">
                <a:solidFill>
                  <a:srgbClr val="009999"/>
                </a:solidFill>
                <a:highlight>
                  <a:srgbClr val="FFFF00"/>
                </a:highlight>
                <a:latin typeface="Roboto"/>
                <a:ea typeface="Roboto"/>
                <a:cs typeface="Roboto"/>
                <a:sym typeface="Roboto"/>
              </a:rPr>
              <a:t>intent</a:t>
            </a:r>
            <a:r>
              <a:rPr lang="es-ES" sz="2400" dirty="0">
                <a:solidFill>
                  <a:srgbClr val="009999"/>
                </a:solidFill>
                <a:highlight>
                  <a:srgbClr val="FFFF00"/>
                </a:highlight>
                <a:latin typeface="Roboto"/>
                <a:ea typeface="Roboto"/>
                <a:cs typeface="Roboto"/>
                <a:sym typeface="Roboto"/>
              </a:rPr>
              <a:t> = </a:t>
            </a:r>
            <a:r>
              <a:rPr lang="es-ES" sz="2400" dirty="0" err="1">
                <a:solidFill>
                  <a:srgbClr val="009999"/>
                </a:solidFill>
                <a:highlight>
                  <a:srgbClr val="FFFF00"/>
                </a:highlight>
                <a:latin typeface="Roboto"/>
                <a:ea typeface="Roboto"/>
                <a:cs typeface="Roboto"/>
                <a:sym typeface="Roboto"/>
              </a:rPr>
              <a:t>Intent</a:t>
            </a:r>
            <a:r>
              <a:rPr lang="es-ES" sz="2400" dirty="0">
                <a:solidFill>
                  <a:srgbClr val="009999"/>
                </a:solidFill>
                <a:highlight>
                  <a:srgbClr val="FFFF00"/>
                </a:highlight>
                <a:latin typeface="Roboto"/>
                <a:ea typeface="Roboto"/>
                <a:cs typeface="Roboto"/>
                <a:sym typeface="Roboto"/>
              </a:rPr>
              <a:t>(</a:t>
            </a:r>
            <a:r>
              <a:rPr lang="es-ES" sz="2400" dirty="0" err="1">
                <a:solidFill>
                  <a:srgbClr val="009999"/>
                </a:solidFill>
                <a:highlight>
                  <a:srgbClr val="FFFF00"/>
                </a:highlight>
                <a:latin typeface="Roboto"/>
                <a:ea typeface="Roboto"/>
                <a:cs typeface="Roboto"/>
                <a:sym typeface="Roboto"/>
              </a:rPr>
              <a:t>Intent.</a:t>
            </a:r>
            <a:r>
              <a:rPr lang="es-ES" sz="2400" i="1" dirty="0" err="1">
                <a:solidFill>
                  <a:srgbClr val="009999"/>
                </a:solidFill>
                <a:highlight>
                  <a:srgbClr val="FFFF00"/>
                </a:highlight>
                <a:latin typeface="Roboto"/>
                <a:ea typeface="Roboto"/>
                <a:cs typeface="Roboto"/>
                <a:sym typeface="Roboto"/>
              </a:rPr>
              <a:t>ACTION_OPEN_DOCUMENT</a:t>
            </a:r>
            <a:r>
              <a:rPr lang="es-ES" sz="2400" dirty="0">
                <a:solidFill>
                  <a:srgbClr val="009999"/>
                </a:solidFill>
                <a:highlight>
                  <a:srgbClr val="FFFF00"/>
                </a:highlight>
                <a:latin typeface="Roboto"/>
                <a:ea typeface="Roboto"/>
                <a:cs typeface="Roboto"/>
                <a:sym typeface="Roboto"/>
              </a:rPr>
              <a:t>)</a:t>
            </a:r>
            <a:endParaRPr sz="2400" dirty="0">
              <a:solidFill>
                <a:srgbClr val="009999"/>
              </a:solidFill>
              <a:highlight>
                <a:srgbClr val="FFFF00"/>
              </a:highlight>
              <a:latin typeface="Roboto"/>
              <a:ea typeface="Roboto"/>
              <a:cs typeface="Roboto"/>
              <a:sym typeface="Roboto"/>
            </a:endParaRPr>
          </a:p>
          <a:p>
            <a:pPr marL="0" lvl="0" indent="0" algn="l" rtl="0">
              <a:lnSpc>
                <a:spcPct val="100000"/>
              </a:lnSpc>
              <a:spcBef>
                <a:spcPts val="0"/>
              </a:spcBef>
              <a:spcAft>
                <a:spcPts val="0"/>
              </a:spcAft>
              <a:buNone/>
            </a:pPr>
            <a:endParaRPr sz="2700" dirty="0">
              <a:solidFill>
                <a:srgbClr val="136798"/>
              </a:solidFill>
              <a:highlight>
                <a:srgbClr val="FFFF00"/>
              </a:highlight>
              <a:latin typeface="Roboto"/>
              <a:ea typeface="Roboto"/>
              <a:cs typeface="Roboto"/>
              <a:sym typeface="Roboto"/>
            </a:endParaRPr>
          </a:p>
          <a:p>
            <a:pPr marL="0" lvl="0" indent="0" algn="l" rtl="0">
              <a:lnSpc>
                <a:spcPct val="100000"/>
              </a:lnSpc>
              <a:spcBef>
                <a:spcPts val="0"/>
              </a:spcBef>
              <a:spcAft>
                <a:spcPts val="0"/>
              </a:spcAft>
              <a:buNone/>
            </a:pPr>
            <a:r>
              <a:rPr lang="es-ES" sz="2700" dirty="0">
                <a:solidFill>
                  <a:srgbClr val="136798"/>
                </a:solidFill>
                <a:highlight>
                  <a:srgbClr val="FFFF00"/>
                </a:highlight>
                <a:latin typeface="Roboto"/>
                <a:ea typeface="Roboto"/>
                <a:cs typeface="Roboto"/>
                <a:sym typeface="Roboto"/>
              </a:rPr>
              <a:t>Y si es para escritura, ACTION_CREATE_DOCUMENT:</a:t>
            </a:r>
            <a:endParaRPr sz="2700" dirty="0">
              <a:solidFill>
                <a:srgbClr val="136798"/>
              </a:solidFill>
              <a:highlight>
                <a:srgbClr val="FFFF00"/>
              </a:highlight>
              <a:latin typeface="Roboto"/>
              <a:ea typeface="Roboto"/>
              <a:cs typeface="Roboto"/>
              <a:sym typeface="Roboto"/>
            </a:endParaRPr>
          </a:p>
          <a:p>
            <a:pPr marL="0" lvl="0" indent="0" algn="l" rtl="0">
              <a:lnSpc>
                <a:spcPct val="100000"/>
              </a:lnSpc>
              <a:spcBef>
                <a:spcPts val="0"/>
              </a:spcBef>
              <a:spcAft>
                <a:spcPts val="0"/>
              </a:spcAft>
              <a:buNone/>
            </a:pPr>
            <a:endParaRPr sz="2700" dirty="0">
              <a:solidFill>
                <a:srgbClr val="136798"/>
              </a:solidFill>
              <a:highlight>
                <a:srgbClr val="FFFF00"/>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s-ES" sz="2400" dirty="0">
                <a:solidFill>
                  <a:srgbClr val="009999"/>
                </a:solidFill>
                <a:highlight>
                  <a:srgbClr val="FFFF00"/>
                </a:highlight>
                <a:latin typeface="Roboto"/>
                <a:ea typeface="Roboto"/>
                <a:cs typeface="Roboto"/>
                <a:sym typeface="Roboto"/>
              </a:rPr>
              <a:t>val </a:t>
            </a:r>
            <a:r>
              <a:rPr lang="es-ES" sz="2400" dirty="0" err="1">
                <a:solidFill>
                  <a:srgbClr val="009999"/>
                </a:solidFill>
                <a:highlight>
                  <a:srgbClr val="FFFF00"/>
                </a:highlight>
                <a:latin typeface="Roboto"/>
                <a:ea typeface="Roboto"/>
                <a:cs typeface="Roboto"/>
                <a:sym typeface="Roboto"/>
              </a:rPr>
              <a:t>intent</a:t>
            </a:r>
            <a:r>
              <a:rPr lang="es-ES" sz="2400" dirty="0">
                <a:solidFill>
                  <a:srgbClr val="009999"/>
                </a:solidFill>
                <a:highlight>
                  <a:srgbClr val="FFFF00"/>
                </a:highlight>
                <a:latin typeface="Roboto"/>
                <a:ea typeface="Roboto"/>
                <a:cs typeface="Roboto"/>
                <a:sym typeface="Roboto"/>
              </a:rPr>
              <a:t> = </a:t>
            </a:r>
            <a:r>
              <a:rPr lang="es-ES" sz="2400" dirty="0" err="1">
                <a:solidFill>
                  <a:srgbClr val="009999"/>
                </a:solidFill>
                <a:highlight>
                  <a:srgbClr val="FFFF00"/>
                </a:highlight>
                <a:latin typeface="Roboto"/>
                <a:ea typeface="Roboto"/>
                <a:cs typeface="Roboto"/>
                <a:sym typeface="Roboto"/>
              </a:rPr>
              <a:t>Intent</a:t>
            </a:r>
            <a:r>
              <a:rPr lang="es-ES" sz="2400" dirty="0">
                <a:solidFill>
                  <a:srgbClr val="009999"/>
                </a:solidFill>
                <a:highlight>
                  <a:srgbClr val="FFFF00"/>
                </a:highlight>
                <a:latin typeface="Roboto"/>
                <a:ea typeface="Roboto"/>
                <a:cs typeface="Roboto"/>
                <a:sym typeface="Roboto"/>
              </a:rPr>
              <a:t>(</a:t>
            </a:r>
            <a:r>
              <a:rPr lang="es-ES" sz="2400" dirty="0" err="1">
                <a:solidFill>
                  <a:srgbClr val="009999"/>
                </a:solidFill>
                <a:highlight>
                  <a:srgbClr val="FFFF00"/>
                </a:highlight>
                <a:latin typeface="Roboto"/>
                <a:ea typeface="Roboto"/>
                <a:cs typeface="Roboto"/>
                <a:sym typeface="Roboto"/>
              </a:rPr>
              <a:t>Intent.</a:t>
            </a:r>
            <a:r>
              <a:rPr lang="es-ES" sz="2400" i="1" dirty="0" err="1">
                <a:solidFill>
                  <a:srgbClr val="009999"/>
                </a:solidFill>
                <a:highlight>
                  <a:srgbClr val="FFFF00"/>
                </a:highlight>
                <a:latin typeface="Roboto"/>
                <a:ea typeface="Roboto"/>
                <a:cs typeface="Roboto"/>
                <a:sym typeface="Roboto"/>
              </a:rPr>
              <a:t>ACTION_CREATE_DOCUMENT</a:t>
            </a:r>
            <a:r>
              <a:rPr lang="es-ES" sz="2400" dirty="0">
                <a:solidFill>
                  <a:srgbClr val="009999"/>
                </a:solidFill>
                <a:highlight>
                  <a:srgbClr val="FFFF00"/>
                </a:highlight>
                <a:latin typeface="Roboto"/>
                <a:ea typeface="Roboto"/>
                <a:cs typeface="Roboto"/>
                <a:sym typeface="Roboto"/>
              </a:rPr>
              <a:t>)</a:t>
            </a:r>
            <a:endParaRPr sz="2700" dirty="0">
              <a:solidFill>
                <a:srgbClr val="136798"/>
              </a:solidFill>
              <a:highlight>
                <a:srgbClr val="FFFF00"/>
              </a:highlight>
              <a:latin typeface="Roboto"/>
              <a:ea typeface="Roboto"/>
              <a:cs typeface="Roboto"/>
              <a:sym typeface="Roboto"/>
            </a:endParaRPr>
          </a:p>
        </p:txBody>
      </p:sp>
      <p:sp>
        <p:nvSpPr>
          <p:cNvPr id="312" name="Google Shape;312;p4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13" name="Google Shape;313;p48"/>
          <p:cNvPicPr preferRelativeResize="0"/>
          <p:nvPr/>
        </p:nvPicPr>
        <p:blipFill>
          <a:blip r:embed="rId4">
            <a:alphaModFix/>
          </a:blip>
          <a:stretch>
            <a:fillRect/>
          </a:stretch>
        </p:blipFill>
        <p:spPr>
          <a:xfrm>
            <a:off x="8761475" y="2858625"/>
            <a:ext cx="382525" cy="1003150"/>
          </a:xfrm>
          <a:prstGeom prst="rect">
            <a:avLst/>
          </a:prstGeom>
          <a:noFill/>
          <a:ln>
            <a:noFill/>
          </a:ln>
        </p:spPr>
      </p:pic>
      <p:pic>
        <p:nvPicPr>
          <p:cNvPr id="314" name="Google Shape;314;p48"/>
          <p:cNvPicPr preferRelativeResize="0"/>
          <p:nvPr/>
        </p:nvPicPr>
        <p:blipFill>
          <a:blip r:embed="rId4">
            <a:alphaModFix/>
          </a:blip>
          <a:stretch>
            <a:fillRect/>
          </a:stretch>
        </p:blipFill>
        <p:spPr>
          <a:xfrm>
            <a:off x="8761475" y="4489150"/>
            <a:ext cx="382525" cy="100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8"/>
        <p:cNvGrpSpPr/>
        <p:nvPr/>
      </p:nvGrpSpPr>
      <p:grpSpPr>
        <a:xfrm>
          <a:off x="0" y="0"/>
          <a:ext cx="0" cy="0"/>
          <a:chOff x="0" y="0"/>
          <a:chExt cx="0" cy="0"/>
        </a:xfrm>
      </p:grpSpPr>
      <p:sp>
        <p:nvSpPr>
          <p:cNvPr id="319" name="Google Shape;319;p4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4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a:solidFill>
                  <a:srgbClr val="136798"/>
                </a:solidFill>
                <a:latin typeface="Roboto"/>
                <a:ea typeface="Roboto"/>
                <a:cs typeface="Roboto"/>
                <a:sym typeface="Roboto"/>
              </a:rPr>
              <a:t>En ambos casos, antes de lanzar el Intent, necesitamos establecer su categoría a CATEGORY_OPENABLE para que sepa que vamos a abrir un archivo, y su tipo correctamente. El tipo se corresponde con cualquiera de los tipos MIME, y permite limitar al usuario a que use solo ciertos tipos de archivo:</a:t>
            </a: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intent.addCategory(Intent.</a:t>
            </a:r>
            <a:r>
              <a:rPr lang="es-ES" sz="2400" i="1">
                <a:solidFill>
                  <a:srgbClr val="009999"/>
                </a:solidFill>
                <a:latin typeface="Roboto"/>
                <a:ea typeface="Roboto"/>
                <a:cs typeface="Roboto"/>
                <a:sym typeface="Roboto"/>
              </a:rPr>
              <a:t>CATEGORY_OPENABLE</a:t>
            </a: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intent.</a:t>
            </a:r>
            <a:r>
              <a:rPr lang="es-ES" sz="2400" i="1">
                <a:solidFill>
                  <a:srgbClr val="009999"/>
                </a:solidFill>
                <a:latin typeface="Roboto"/>
                <a:ea typeface="Roboto"/>
                <a:cs typeface="Roboto"/>
                <a:sym typeface="Roboto"/>
              </a:rPr>
              <a:t>type </a:t>
            </a: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900">
                <a:solidFill>
                  <a:srgbClr val="136798"/>
                </a:solidFill>
                <a:latin typeface="Roboto"/>
                <a:ea typeface="Roboto"/>
                <a:cs typeface="Roboto"/>
                <a:sym typeface="Roboto"/>
              </a:rPr>
              <a:t>Por último, lanzamos el intent con el REQUEST_CODE de 2º parámetro:</a:t>
            </a: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startActivityForResult(intent, REQUEST_CODE)</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p:txBody>
      </p:sp>
      <p:sp>
        <p:nvSpPr>
          <p:cNvPr id="321" name="Google Shape;321;p4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22" name="Google Shape;322;p49"/>
          <p:cNvPicPr preferRelativeResize="0"/>
          <p:nvPr/>
        </p:nvPicPr>
        <p:blipFill>
          <a:blip r:embed="rId4">
            <a:alphaModFix/>
          </a:blip>
          <a:stretch>
            <a:fillRect/>
          </a:stretch>
        </p:blipFill>
        <p:spPr>
          <a:xfrm>
            <a:off x="8709000" y="3768575"/>
            <a:ext cx="435000" cy="1140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6"/>
        <p:cNvGrpSpPr/>
        <p:nvPr/>
      </p:nvGrpSpPr>
      <p:grpSpPr>
        <a:xfrm>
          <a:off x="0" y="0"/>
          <a:ext cx="0" cy="0"/>
          <a:chOff x="0" y="0"/>
          <a:chExt cx="0" cy="0"/>
        </a:xfrm>
      </p:grpSpPr>
      <p:sp>
        <p:nvSpPr>
          <p:cNvPr id="327" name="Google Shape;327;p5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5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400">
                <a:solidFill>
                  <a:srgbClr val="136798"/>
                </a:solidFill>
                <a:latin typeface="Roboto"/>
                <a:ea typeface="Roboto"/>
                <a:cs typeface="Roboto"/>
                <a:sym typeface="Roboto"/>
              </a:rPr>
              <a:t>Lo anterior abrirá un selector de archivo en el dispositivo. Cuando se seleccione un archivo, se ejecutará un método  llamado onActivityResult, que podemos sobreescribir:</a:t>
            </a:r>
            <a:endParaRPr sz="24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public override fun onActivityResult(requestCode: Int,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resultCode: Int,resultData: Intent?)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super.onActivityResult(requestCode, resultCode,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resultData)</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if (requestCode == REQUEST_CODE &amp;&amp; resultCode == Activity.</a:t>
            </a:r>
            <a:r>
              <a:rPr lang="es-ES" sz="2400" i="1">
                <a:solidFill>
                  <a:srgbClr val="009999"/>
                </a:solidFill>
                <a:latin typeface="Roboto"/>
                <a:ea typeface="Roboto"/>
                <a:cs typeface="Roboto"/>
                <a:sym typeface="Roboto"/>
              </a:rPr>
              <a:t>RESULT_OK</a:t>
            </a: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resultData?.</a:t>
            </a:r>
            <a:r>
              <a:rPr lang="es-ES" sz="2400" i="1">
                <a:solidFill>
                  <a:srgbClr val="009999"/>
                </a:solidFill>
                <a:latin typeface="Roboto"/>
                <a:ea typeface="Roboto"/>
                <a:cs typeface="Roboto"/>
                <a:sym typeface="Roboto"/>
              </a:rPr>
              <a:t>data</a:t>
            </a:r>
            <a:r>
              <a:rPr lang="es-ES" sz="2400">
                <a:solidFill>
                  <a:srgbClr val="009999"/>
                </a:solidFill>
                <a:latin typeface="Roboto"/>
                <a:ea typeface="Roboto"/>
                <a:cs typeface="Roboto"/>
                <a:sym typeface="Roboto"/>
              </a:rPr>
              <a:t>?.</a:t>
            </a:r>
            <a:r>
              <a:rPr lang="es-ES" sz="2400" i="1">
                <a:solidFill>
                  <a:srgbClr val="009999"/>
                </a:solidFill>
                <a:latin typeface="Roboto"/>
                <a:ea typeface="Roboto"/>
                <a:cs typeface="Roboto"/>
                <a:sym typeface="Roboto"/>
              </a:rPr>
              <a:t>also </a:t>
            </a:r>
            <a:r>
              <a:rPr lang="es-ES" sz="2400" b="1">
                <a:solidFill>
                  <a:srgbClr val="009999"/>
                </a:solidFill>
                <a:latin typeface="Roboto"/>
                <a:ea typeface="Roboto"/>
                <a:cs typeface="Roboto"/>
                <a:sym typeface="Roboto"/>
              </a:rPr>
              <a:t>{ </a:t>
            </a:r>
            <a:r>
              <a:rPr lang="es-ES" sz="2400">
                <a:solidFill>
                  <a:srgbClr val="009999"/>
                </a:solidFill>
                <a:latin typeface="Roboto"/>
                <a:ea typeface="Roboto"/>
                <a:cs typeface="Roboto"/>
                <a:sym typeface="Roboto"/>
              </a:rPr>
              <a:t>uri </a:t>
            </a:r>
            <a:r>
              <a:rPr lang="es-ES" sz="2400" b="1">
                <a:solidFill>
                  <a:srgbClr val="009999"/>
                </a:solidFill>
                <a:latin typeface="Roboto"/>
                <a:ea typeface="Roboto"/>
                <a:cs typeface="Roboto"/>
                <a:sym typeface="Roboto"/>
              </a:rPr>
              <a:t>-&gt;</a:t>
            </a:r>
            <a:endParaRPr sz="2400" b="1">
              <a:solidFill>
                <a:srgbClr val="009999"/>
              </a:solidFill>
              <a:latin typeface="Roboto"/>
              <a:ea typeface="Roboto"/>
              <a:cs typeface="Roboto"/>
              <a:sym typeface="Roboto"/>
            </a:endParaRPr>
          </a:p>
          <a:p>
            <a:pPr marL="0" lvl="0" indent="457200" algn="l" rtl="0">
              <a:lnSpc>
                <a:spcPct val="100000"/>
              </a:lnSpc>
              <a:spcBef>
                <a:spcPts val="0"/>
              </a:spcBef>
              <a:spcAft>
                <a:spcPts val="0"/>
              </a:spcAft>
              <a:buNone/>
            </a:pPr>
            <a:r>
              <a:rPr lang="es-ES" sz="2400" b="1">
                <a:solidFill>
                  <a:srgbClr val="009999"/>
                </a:solidFill>
                <a:latin typeface="Roboto"/>
                <a:ea typeface="Roboto"/>
                <a:cs typeface="Roboto"/>
                <a:sym typeface="Roboto"/>
              </a:rPr>
              <a:t>//ACCIÓN CON LA URI. Hay dos comentadas, </a:t>
            </a:r>
            <a:endParaRPr sz="2400" b="1">
              <a:solidFill>
                <a:srgbClr val="009999"/>
              </a:solidFill>
              <a:latin typeface="Roboto"/>
              <a:ea typeface="Roboto"/>
              <a:cs typeface="Roboto"/>
              <a:sym typeface="Roboto"/>
            </a:endParaRPr>
          </a:p>
          <a:p>
            <a:pPr marL="0" lvl="0" indent="457200" algn="l" rtl="0">
              <a:lnSpc>
                <a:spcPct val="100000"/>
              </a:lnSpc>
              <a:spcBef>
                <a:spcPts val="0"/>
              </a:spcBef>
              <a:spcAft>
                <a:spcPts val="0"/>
              </a:spcAft>
              <a:buNone/>
            </a:pPr>
            <a:r>
              <a:rPr lang="es-ES" sz="2400" b="1">
                <a:solidFill>
                  <a:srgbClr val="009999"/>
                </a:solidFill>
                <a:latin typeface="Roboto"/>
                <a:ea typeface="Roboto"/>
                <a:cs typeface="Roboto"/>
                <a:sym typeface="Roboto"/>
              </a:rPr>
              <a:t>usad la que convenga.          </a:t>
            </a:r>
            <a:r>
              <a:rPr lang="es-ES" sz="2400">
                <a:solidFill>
                  <a:srgbClr val="009999"/>
                </a:solidFill>
                <a:latin typeface="Roboto"/>
                <a:ea typeface="Roboto"/>
                <a:cs typeface="Roboto"/>
                <a:sym typeface="Roboto"/>
              </a:rPr>
              <a:t>//Toast.makeText(this,leerTextoDesdeUri(uri),</a:t>
            </a:r>
            <a:endParaRPr sz="2400">
              <a:solidFill>
                <a:srgbClr val="009999"/>
              </a:solidFill>
              <a:latin typeface="Roboto"/>
              <a:ea typeface="Roboto"/>
              <a:cs typeface="Roboto"/>
              <a:sym typeface="Roboto"/>
            </a:endParaRPr>
          </a:p>
          <a:p>
            <a:pPr marL="0" lvl="0" indent="457200" algn="l" rtl="0">
              <a:lnSpc>
                <a:spcPct val="100000"/>
              </a:lnSpc>
              <a:spcBef>
                <a:spcPts val="0"/>
              </a:spcBef>
              <a:spcAft>
                <a:spcPts val="0"/>
              </a:spcAft>
              <a:buNone/>
            </a:pPr>
            <a:r>
              <a:rPr lang="es-ES" sz="2400">
                <a:solidFill>
                  <a:srgbClr val="009999"/>
                </a:solidFill>
                <a:latin typeface="Roboto"/>
                <a:ea typeface="Roboto"/>
                <a:cs typeface="Roboto"/>
                <a:sym typeface="Roboto"/>
              </a:rPr>
              <a:t>Toast.LENGTH_LONG).show()</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//escribirTextoAUri(uri)</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t>
            </a:r>
            <a:r>
              <a:rPr lang="es-ES" sz="2400" b="1">
                <a:solidFill>
                  <a:srgbClr val="009999"/>
                </a:solidFill>
                <a:latin typeface="Roboto"/>
                <a:ea typeface="Roboto"/>
                <a:cs typeface="Roboto"/>
                <a:sym typeface="Roboto"/>
              </a:rPr>
              <a:t>}</a:t>
            </a: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p:txBody>
      </p:sp>
      <p:sp>
        <p:nvSpPr>
          <p:cNvPr id="329" name="Google Shape;329;p5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30" name="Google Shape;330;p50"/>
          <p:cNvPicPr preferRelativeResize="0"/>
          <p:nvPr/>
        </p:nvPicPr>
        <p:blipFill>
          <a:blip r:embed="rId4">
            <a:alphaModFix/>
          </a:blip>
          <a:stretch>
            <a:fillRect/>
          </a:stretch>
        </p:blipFill>
        <p:spPr>
          <a:xfrm>
            <a:off x="8216275" y="1812975"/>
            <a:ext cx="927725" cy="4626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4"/>
        <p:cNvGrpSpPr/>
        <p:nvPr/>
      </p:nvGrpSpPr>
      <p:grpSpPr>
        <a:xfrm>
          <a:off x="0" y="0"/>
          <a:ext cx="0" cy="0"/>
          <a:chOff x="0" y="0"/>
          <a:chExt cx="0" cy="0"/>
        </a:xfrm>
      </p:grpSpPr>
      <p:sp>
        <p:nvSpPr>
          <p:cNvPr id="335" name="Google Shape;335;p5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5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400">
                <a:solidFill>
                  <a:srgbClr val="136798"/>
                </a:solidFill>
                <a:latin typeface="Roboto"/>
                <a:ea typeface="Roboto"/>
                <a:cs typeface="Roboto"/>
                <a:sym typeface="Roboto"/>
              </a:rPr>
              <a:t>Con el método anterior, hemos obtenido la URI del documento, y la podemos usar para leerlo o escribir en él. Esta función serviría para</a:t>
            </a:r>
            <a:r>
              <a:rPr lang="es-ES" sz="2400">
                <a:solidFill>
                  <a:srgbClr val="C36900"/>
                </a:solidFill>
                <a:latin typeface="Roboto"/>
                <a:ea typeface="Roboto"/>
                <a:cs typeface="Roboto"/>
                <a:sym typeface="Roboto"/>
              </a:rPr>
              <a:t> leerlo</a:t>
            </a:r>
            <a:r>
              <a:rPr lang="es-ES" sz="2400">
                <a:solidFill>
                  <a:srgbClr val="136798"/>
                </a:solidFill>
                <a:latin typeface="Roboto"/>
                <a:ea typeface="Roboto"/>
                <a:cs typeface="Roboto"/>
                <a:sym typeface="Roboto"/>
              </a:rPr>
              <a:t>: </a:t>
            </a:r>
            <a:endParaRPr sz="24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private fun leerTextoDesdeUri(uri: Uri): String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   //Paso 1: Obtenemos un fileDescriptor en modo lectura para la</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   //uri. Los FileDescriptor tienen info del archivo, y se pueden abrir </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   //con FileWriter o FileReader.</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val parcelFileDescriptor: ParcelFileDescriptor = </a:t>
            </a:r>
            <a:r>
              <a:rPr lang="es-ES" sz="2400" i="1">
                <a:solidFill>
                  <a:srgbClr val="009999"/>
                </a:solidFill>
                <a:latin typeface="Roboto"/>
                <a:ea typeface="Roboto"/>
                <a:cs typeface="Roboto"/>
                <a:sym typeface="Roboto"/>
              </a:rPr>
              <a:t>contentResolver</a:t>
            </a:r>
            <a:r>
              <a:rPr lang="es-ES" sz="2400">
                <a:solidFill>
                  <a:srgbClr val="009999"/>
                </a:solidFill>
                <a:latin typeface="Roboto"/>
                <a:ea typeface="Roboto"/>
                <a:cs typeface="Roboto"/>
                <a:sym typeface="Roboto"/>
              </a:rPr>
              <a:t>.openFileDescriptor(uri, "r")!!</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val fileDescriptor: FileDescriptor = parcelFileDescriptor.</a:t>
            </a:r>
            <a:r>
              <a:rPr lang="es-ES" sz="2400" i="1">
                <a:solidFill>
                  <a:srgbClr val="009999"/>
                </a:solidFill>
                <a:latin typeface="Roboto"/>
                <a:ea typeface="Roboto"/>
                <a:cs typeface="Roboto"/>
                <a:sym typeface="Roboto"/>
              </a:rPr>
              <a:t>fileDescriptor</a:t>
            </a:r>
            <a:endParaRPr sz="2400" i="1">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400" i="1">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6699"/>
                </a:solidFill>
                <a:latin typeface="Roboto"/>
                <a:ea typeface="Roboto"/>
                <a:cs typeface="Roboto"/>
                <a:sym typeface="Roboto"/>
              </a:rPr>
              <a:t>   //Paso 2: Usamos una clase de lectura para leer el fileDescriptor</a:t>
            </a:r>
            <a:endParaRPr sz="2400" i="1">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i="1">
                <a:solidFill>
                  <a:srgbClr val="009999"/>
                </a:solidFill>
                <a:latin typeface="Roboto"/>
                <a:ea typeface="Roboto"/>
                <a:cs typeface="Roboto"/>
                <a:sym typeface="Roboto"/>
              </a:rPr>
              <a:t>   </a:t>
            </a:r>
            <a:r>
              <a:rPr lang="es-ES" sz="2400">
                <a:solidFill>
                  <a:srgbClr val="009999"/>
                </a:solidFill>
                <a:latin typeface="Roboto"/>
                <a:ea typeface="Roboto"/>
                <a:cs typeface="Roboto"/>
                <a:sym typeface="Roboto"/>
              </a:rPr>
              <a:t>var fr: BufferedReader = BufferedReader(FileReader(fileDescriptor))</a:t>
            </a:r>
            <a:endParaRPr sz="2900">
              <a:solidFill>
                <a:srgbClr val="136798"/>
              </a:solidFill>
              <a:latin typeface="Roboto"/>
              <a:ea typeface="Roboto"/>
              <a:cs typeface="Roboto"/>
              <a:sym typeface="Roboto"/>
            </a:endParaRPr>
          </a:p>
        </p:txBody>
      </p:sp>
      <p:sp>
        <p:nvSpPr>
          <p:cNvPr id="337" name="Google Shape;337;p5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38" name="Google Shape;338;p51"/>
          <p:cNvPicPr preferRelativeResize="0"/>
          <p:nvPr/>
        </p:nvPicPr>
        <p:blipFill>
          <a:blip r:embed="rId4">
            <a:alphaModFix/>
          </a:blip>
          <a:stretch>
            <a:fillRect/>
          </a:stretch>
        </p:blipFill>
        <p:spPr>
          <a:xfrm>
            <a:off x="8827400" y="3103625"/>
            <a:ext cx="316600" cy="1578825"/>
          </a:xfrm>
          <a:prstGeom prst="rect">
            <a:avLst/>
          </a:prstGeom>
          <a:noFill/>
          <a:ln>
            <a:noFill/>
          </a:ln>
        </p:spPr>
      </p:pic>
      <p:pic>
        <p:nvPicPr>
          <p:cNvPr id="339" name="Google Shape;339;p51"/>
          <p:cNvPicPr preferRelativeResize="0"/>
          <p:nvPr/>
        </p:nvPicPr>
        <p:blipFill>
          <a:blip r:embed="rId4">
            <a:alphaModFix/>
          </a:blip>
          <a:stretch>
            <a:fillRect/>
          </a:stretch>
        </p:blipFill>
        <p:spPr>
          <a:xfrm>
            <a:off x="8908750" y="5432100"/>
            <a:ext cx="235250" cy="840900"/>
          </a:xfrm>
          <a:prstGeom prst="rect">
            <a:avLst/>
          </a:prstGeom>
          <a:noFill/>
          <a:ln>
            <a:noFill/>
          </a:ln>
        </p:spPr>
      </p:pic>
      <p:pic>
        <p:nvPicPr>
          <p:cNvPr id="340" name="Google Shape;340;p51"/>
          <p:cNvPicPr preferRelativeResize="0"/>
          <p:nvPr/>
        </p:nvPicPr>
        <p:blipFill>
          <a:blip r:embed="rId4">
            <a:alphaModFix/>
          </a:blip>
          <a:stretch>
            <a:fillRect/>
          </a:stretch>
        </p:blipFill>
        <p:spPr>
          <a:xfrm>
            <a:off x="8908750" y="1376500"/>
            <a:ext cx="235250" cy="84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4"/>
        <p:cNvGrpSpPr/>
        <p:nvPr/>
      </p:nvGrpSpPr>
      <p:grpSpPr>
        <a:xfrm>
          <a:off x="0" y="0"/>
          <a:ext cx="0" cy="0"/>
          <a:chOff x="0" y="0"/>
          <a:chExt cx="0" cy="0"/>
        </a:xfrm>
      </p:grpSpPr>
      <p:sp>
        <p:nvSpPr>
          <p:cNvPr id="345" name="Google Shape;345;p5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5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2400">
                <a:solidFill>
                  <a:srgbClr val="006699"/>
                </a:solidFill>
                <a:latin typeface="Roboto"/>
                <a:ea typeface="Roboto"/>
                <a:cs typeface="Roboto"/>
                <a:sym typeface="Roboto"/>
              </a:rPr>
              <a:t>   //Paso 3: Leemos con normalidad</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var texto:String=""</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var lineaActual:String?="";</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do{</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texto+=lineaActual</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lineaActual=fr.readLine()</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}while(lineaActual!=null);</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return texto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a:t>
            </a:r>
            <a:endParaRPr sz="1100">
              <a:solidFill>
                <a:srgbClr val="A9B7C6"/>
              </a:solidFill>
              <a:highlight>
                <a:srgbClr val="2B2B2B"/>
              </a:highlight>
              <a:latin typeface="Courier New"/>
              <a:ea typeface="Courier New"/>
              <a:cs typeface="Courier New"/>
              <a:sym typeface="Courier New"/>
            </a:endParaRPr>
          </a:p>
          <a:p>
            <a:pPr marL="0" lvl="0" indent="0" algn="l" rtl="0">
              <a:lnSpc>
                <a:spcPct val="100000"/>
              </a:lnSpc>
              <a:spcBef>
                <a:spcPts val="0"/>
              </a:spcBef>
              <a:spcAft>
                <a:spcPts val="0"/>
              </a:spcAft>
              <a:buNone/>
            </a:pPr>
            <a:r>
              <a:rPr lang="es-ES" sz="2400">
                <a:solidFill>
                  <a:srgbClr val="136798"/>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p:txBody>
      </p:sp>
      <p:sp>
        <p:nvSpPr>
          <p:cNvPr id="347" name="Google Shape;347;p5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48" name="Google Shape;348;p52"/>
          <p:cNvPicPr preferRelativeResize="0"/>
          <p:nvPr/>
        </p:nvPicPr>
        <p:blipFill>
          <a:blip r:embed="rId4">
            <a:alphaModFix/>
          </a:blip>
          <a:stretch>
            <a:fillRect/>
          </a:stretch>
        </p:blipFill>
        <p:spPr>
          <a:xfrm>
            <a:off x="8434500" y="603300"/>
            <a:ext cx="709500" cy="3538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5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p53"/>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2400">
                <a:solidFill>
                  <a:srgbClr val="006699"/>
                </a:solidFill>
                <a:latin typeface="Roboto"/>
                <a:ea typeface="Roboto"/>
                <a:cs typeface="Roboto"/>
                <a:sym typeface="Roboto"/>
              </a:rPr>
              <a:t>Y esta función sirve para </a:t>
            </a:r>
            <a:r>
              <a:rPr lang="es-ES" sz="2400">
                <a:solidFill>
                  <a:srgbClr val="C36900"/>
                </a:solidFill>
                <a:latin typeface="Roboto"/>
                <a:ea typeface="Roboto"/>
                <a:cs typeface="Roboto"/>
                <a:sym typeface="Roboto"/>
              </a:rPr>
              <a:t>escribir </a:t>
            </a:r>
            <a:r>
              <a:rPr lang="es-ES" sz="2400">
                <a:solidFill>
                  <a:srgbClr val="006699"/>
                </a:solidFill>
                <a:latin typeface="Roboto"/>
                <a:ea typeface="Roboto"/>
                <a:cs typeface="Roboto"/>
                <a:sym typeface="Roboto"/>
              </a:rPr>
              <a:t>en él:</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private fun escribirTextoAUri(uri: Uri): Unit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try {</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6699"/>
                </a:solidFill>
                <a:latin typeface="Roboto"/>
                <a:ea typeface="Roboto"/>
                <a:cs typeface="Roboto"/>
                <a:sym typeface="Roboto"/>
              </a:rPr>
              <a:t>//Paso 1: Obtenemos un fileDescriptor en modo escritura (w)</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val parcelFileDescriptor: ParcelFileDescriptor = </a:t>
            </a:r>
            <a:r>
              <a:rPr lang="es-ES" sz="2400" i="1">
                <a:solidFill>
                  <a:srgbClr val="009999"/>
                </a:solidFill>
                <a:latin typeface="Roboto"/>
                <a:ea typeface="Roboto"/>
                <a:cs typeface="Roboto"/>
                <a:sym typeface="Roboto"/>
              </a:rPr>
              <a:t>contentResolver</a:t>
            </a:r>
            <a:r>
              <a:rPr lang="es-ES" sz="2400">
                <a:solidFill>
                  <a:srgbClr val="009999"/>
                </a:solidFill>
                <a:latin typeface="Roboto"/>
                <a:ea typeface="Roboto"/>
                <a:cs typeface="Roboto"/>
                <a:sym typeface="Roboto"/>
              </a:rPr>
              <a:t>.openFileDescriptor(uri, "w")!!</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val fileDescriptor: FileDescriptor = parcelFileDescriptor.</a:t>
            </a:r>
            <a:r>
              <a:rPr lang="es-ES" sz="2400" i="1">
                <a:solidFill>
                  <a:srgbClr val="009999"/>
                </a:solidFill>
                <a:latin typeface="Roboto"/>
                <a:ea typeface="Roboto"/>
                <a:cs typeface="Roboto"/>
                <a:sym typeface="Roboto"/>
              </a:rPr>
              <a:t>fileDescriptor</a:t>
            </a:r>
            <a:endParaRPr sz="2400" i="1">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400" i="1">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6699"/>
                </a:solidFill>
                <a:latin typeface="Roboto"/>
                <a:ea typeface="Roboto"/>
                <a:cs typeface="Roboto"/>
                <a:sym typeface="Roboto"/>
              </a:rPr>
              <a:t>//Paso 2: Usamos una clase de escritura para abrir el descriptor:</a:t>
            </a:r>
            <a:endParaRPr sz="2400" i="1">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i="1">
                <a:solidFill>
                  <a:srgbClr val="009999"/>
                </a:solidFill>
                <a:latin typeface="Roboto"/>
                <a:ea typeface="Roboto"/>
                <a:cs typeface="Roboto"/>
                <a:sym typeface="Roboto"/>
              </a:rPr>
              <a:t>           </a:t>
            </a:r>
            <a:r>
              <a:rPr lang="es-ES" sz="2400">
                <a:solidFill>
                  <a:srgbClr val="009999"/>
                </a:solidFill>
                <a:latin typeface="Roboto"/>
                <a:ea typeface="Roboto"/>
                <a:cs typeface="Roboto"/>
                <a:sym typeface="Roboto"/>
              </a:rPr>
              <a:t>var fw:FileWriter=FileWriter(fileDescriptor)</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p:txBody>
      </p:sp>
      <p:sp>
        <p:nvSpPr>
          <p:cNvPr id="355" name="Google Shape;355;p5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56" name="Google Shape;356;p53"/>
          <p:cNvPicPr preferRelativeResize="0"/>
          <p:nvPr/>
        </p:nvPicPr>
        <p:blipFill>
          <a:blip r:embed="rId4">
            <a:alphaModFix/>
          </a:blip>
          <a:stretch>
            <a:fillRect/>
          </a:stretch>
        </p:blipFill>
        <p:spPr>
          <a:xfrm>
            <a:off x="8585000" y="2050750"/>
            <a:ext cx="559000" cy="1893775"/>
          </a:xfrm>
          <a:prstGeom prst="rect">
            <a:avLst/>
          </a:prstGeom>
          <a:noFill/>
          <a:ln>
            <a:noFill/>
          </a:ln>
        </p:spPr>
      </p:pic>
      <p:pic>
        <p:nvPicPr>
          <p:cNvPr id="357" name="Google Shape;357;p53"/>
          <p:cNvPicPr preferRelativeResize="0"/>
          <p:nvPr/>
        </p:nvPicPr>
        <p:blipFill>
          <a:blip r:embed="rId4">
            <a:alphaModFix/>
          </a:blip>
          <a:stretch>
            <a:fillRect/>
          </a:stretch>
        </p:blipFill>
        <p:spPr>
          <a:xfrm>
            <a:off x="8895785" y="858175"/>
            <a:ext cx="248215" cy="840900"/>
          </a:xfrm>
          <a:prstGeom prst="rect">
            <a:avLst/>
          </a:prstGeom>
          <a:noFill/>
          <a:ln>
            <a:noFill/>
          </a:ln>
        </p:spPr>
      </p:pic>
      <p:pic>
        <p:nvPicPr>
          <p:cNvPr id="358" name="Google Shape;358;p53"/>
          <p:cNvPicPr preferRelativeResize="0"/>
          <p:nvPr/>
        </p:nvPicPr>
        <p:blipFill>
          <a:blip r:embed="rId4">
            <a:alphaModFix/>
          </a:blip>
          <a:stretch>
            <a:fillRect/>
          </a:stretch>
        </p:blipFill>
        <p:spPr>
          <a:xfrm>
            <a:off x="8895785" y="4296200"/>
            <a:ext cx="248215" cy="84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sp>
        <p:nvSpPr>
          <p:cNvPr id="87" name="Google Shape;87;p1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1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1 -  Almacenamiento en Android</a:t>
            </a:r>
            <a:endParaRPr sz="2200">
              <a:solidFill>
                <a:srgbClr val="136798"/>
              </a:solidFill>
              <a:latin typeface="Roboto"/>
              <a:ea typeface="Roboto"/>
              <a:cs typeface="Roboto"/>
              <a:sym typeface="Roboto"/>
            </a:endParaRPr>
          </a:p>
        </p:txBody>
      </p:sp>
      <p:sp>
        <p:nvSpPr>
          <p:cNvPr id="89" name="Google Shape;89;p18"/>
          <p:cNvSpPr txBox="1"/>
          <p:nvPr/>
        </p:nvSpPr>
        <p:spPr>
          <a:xfrm>
            <a:off x="65525" y="603300"/>
            <a:ext cx="9078600" cy="6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700" dirty="0">
                <a:solidFill>
                  <a:srgbClr val="006699"/>
                </a:solidFill>
                <a:latin typeface="Roboto"/>
                <a:ea typeface="Roboto"/>
                <a:cs typeface="Roboto"/>
                <a:sym typeface="Roboto"/>
              </a:rPr>
              <a:t>Alternativas para guardar datos de forma permanente en Android:</a:t>
            </a:r>
            <a:endParaRPr sz="2700" dirty="0">
              <a:solidFill>
                <a:srgbClr val="006699"/>
              </a:solidFill>
              <a:latin typeface="Roboto"/>
              <a:ea typeface="Roboto"/>
              <a:cs typeface="Roboto"/>
              <a:sym typeface="Roboto"/>
            </a:endParaRPr>
          </a:p>
          <a:p>
            <a:pPr marL="0" lvl="0" indent="0" algn="l" rtl="0">
              <a:spcBef>
                <a:spcPts val="0"/>
              </a:spcBef>
              <a:spcAft>
                <a:spcPts val="0"/>
              </a:spcAft>
              <a:buNone/>
            </a:pPr>
            <a:endParaRPr sz="2700" dirty="0">
              <a:solidFill>
                <a:srgbClr val="C36900"/>
              </a:solidFill>
              <a:latin typeface="Roboto"/>
              <a:ea typeface="Roboto"/>
              <a:cs typeface="Roboto"/>
              <a:sym typeface="Roboto"/>
            </a:endParaRPr>
          </a:p>
          <a:p>
            <a:pPr marL="457200" lvl="0" indent="-400050" algn="l" rtl="0">
              <a:spcBef>
                <a:spcPts val="0"/>
              </a:spcBef>
              <a:spcAft>
                <a:spcPts val="0"/>
              </a:spcAft>
              <a:buClr>
                <a:srgbClr val="006666"/>
              </a:buClr>
              <a:buSzPts val="2700"/>
              <a:buFont typeface="Roboto"/>
              <a:buChar char="●"/>
            </a:pPr>
            <a:r>
              <a:rPr lang="es-ES" sz="2700" dirty="0">
                <a:solidFill>
                  <a:srgbClr val="C36900"/>
                </a:solidFill>
                <a:highlight>
                  <a:srgbClr val="FFFF00"/>
                </a:highlight>
                <a:latin typeface="Roboto"/>
                <a:ea typeface="Roboto"/>
                <a:cs typeface="Roboto"/>
                <a:sym typeface="Roboto"/>
              </a:rPr>
              <a:t>Preferencias: </a:t>
            </a:r>
            <a:r>
              <a:rPr lang="es-ES" sz="2700" dirty="0">
                <a:solidFill>
                  <a:srgbClr val="006699"/>
                </a:solidFill>
                <a:highlight>
                  <a:srgbClr val="FFFF00"/>
                </a:highlight>
                <a:latin typeface="Roboto"/>
                <a:ea typeface="Roboto"/>
                <a:cs typeface="Roboto"/>
                <a:sym typeface="Roboto"/>
              </a:rPr>
              <a:t>Almacena pares clave-valor, se usa para guardar parámetros de configuración.</a:t>
            </a:r>
            <a:endParaRPr sz="2700" dirty="0">
              <a:solidFill>
                <a:srgbClr val="006699"/>
              </a:solidFill>
              <a:highlight>
                <a:srgbClr val="FFFF00"/>
              </a:highlight>
              <a:latin typeface="Roboto"/>
              <a:ea typeface="Roboto"/>
              <a:cs typeface="Roboto"/>
              <a:sym typeface="Roboto"/>
            </a:endParaRPr>
          </a:p>
          <a:p>
            <a:pPr marL="457200" lvl="0" indent="-400050" algn="l" rtl="0">
              <a:spcBef>
                <a:spcPts val="0"/>
              </a:spcBef>
              <a:spcAft>
                <a:spcPts val="0"/>
              </a:spcAft>
              <a:buClr>
                <a:srgbClr val="006699"/>
              </a:buClr>
              <a:buSzPts val="2700"/>
              <a:buFont typeface="Roboto"/>
              <a:buChar char="●"/>
            </a:pPr>
            <a:r>
              <a:rPr lang="es-ES" sz="2700" dirty="0">
                <a:solidFill>
                  <a:srgbClr val="C36900"/>
                </a:solidFill>
                <a:highlight>
                  <a:srgbClr val="FFFF00"/>
                </a:highlight>
                <a:latin typeface="Roboto"/>
                <a:ea typeface="Roboto"/>
                <a:cs typeface="Roboto"/>
                <a:sym typeface="Roboto"/>
              </a:rPr>
              <a:t>Ficheros:</a:t>
            </a:r>
            <a:r>
              <a:rPr lang="es-ES" sz="2700" dirty="0">
                <a:solidFill>
                  <a:srgbClr val="006699"/>
                </a:solidFill>
                <a:highlight>
                  <a:srgbClr val="FFFF00"/>
                </a:highlight>
                <a:latin typeface="Roboto"/>
                <a:ea typeface="Roboto"/>
                <a:cs typeface="Roboto"/>
                <a:sym typeface="Roboto"/>
              </a:rPr>
              <a:t> En la memoria interna o en la tarjeta SD.</a:t>
            </a:r>
            <a:endParaRPr sz="2700" dirty="0">
              <a:solidFill>
                <a:srgbClr val="006699"/>
              </a:solidFill>
              <a:highlight>
                <a:srgbClr val="FFFF00"/>
              </a:highlight>
              <a:latin typeface="Roboto"/>
              <a:ea typeface="Roboto"/>
              <a:cs typeface="Roboto"/>
              <a:sym typeface="Roboto"/>
            </a:endParaRPr>
          </a:p>
          <a:p>
            <a:pPr marL="457200" lvl="0" indent="-400050" algn="l" rtl="0">
              <a:spcBef>
                <a:spcPts val="0"/>
              </a:spcBef>
              <a:spcAft>
                <a:spcPts val="0"/>
              </a:spcAft>
              <a:buClr>
                <a:srgbClr val="006699"/>
              </a:buClr>
              <a:buSzPts val="2700"/>
              <a:buFont typeface="Roboto"/>
              <a:buChar char="●"/>
            </a:pPr>
            <a:r>
              <a:rPr lang="es-ES" sz="2700" dirty="0">
                <a:solidFill>
                  <a:srgbClr val="C36900"/>
                </a:solidFill>
                <a:highlight>
                  <a:srgbClr val="FFFF00"/>
                </a:highlight>
                <a:latin typeface="Roboto"/>
                <a:ea typeface="Roboto"/>
                <a:cs typeface="Roboto"/>
                <a:sym typeface="Roboto"/>
              </a:rPr>
              <a:t>XML:	</a:t>
            </a:r>
            <a:r>
              <a:rPr lang="es-ES" sz="2700" dirty="0">
                <a:solidFill>
                  <a:srgbClr val="006699"/>
                </a:solidFill>
                <a:highlight>
                  <a:srgbClr val="FFFF00"/>
                </a:highlight>
                <a:latin typeface="Roboto"/>
                <a:ea typeface="Roboto"/>
                <a:cs typeface="Roboto"/>
                <a:sym typeface="Roboto"/>
              </a:rPr>
              <a:t> Estándar de almacenamiento, tenemos librerías para manipularlo.</a:t>
            </a:r>
            <a:endParaRPr sz="2700" dirty="0">
              <a:solidFill>
                <a:srgbClr val="006699"/>
              </a:solidFill>
              <a:highlight>
                <a:srgbClr val="FFFF00"/>
              </a:highlight>
              <a:latin typeface="Roboto"/>
              <a:ea typeface="Roboto"/>
              <a:cs typeface="Roboto"/>
              <a:sym typeface="Roboto"/>
            </a:endParaRPr>
          </a:p>
          <a:p>
            <a:pPr marL="457200" lvl="0" indent="-400050" algn="l" rtl="0">
              <a:spcBef>
                <a:spcPts val="0"/>
              </a:spcBef>
              <a:spcAft>
                <a:spcPts val="0"/>
              </a:spcAft>
              <a:buClr>
                <a:srgbClr val="006699"/>
              </a:buClr>
              <a:buSzPts val="2700"/>
              <a:buFont typeface="Roboto"/>
              <a:buChar char="●"/>
            </a:pPr>
            <a:r>
              <a:rPr lang="es-ES" sz="2700" dirty="0">
                <a:solidFill>
                  <a:srgbClr val="C36900"/>
                </a:solidFill>
                <a:highlight>
                  <a:srgbClr val="FFFF00"/>
                </a:highlight>
                <a:latin typeface="Roboto"/>
                <a:ea typeface="Roboto"/>
                <a:cs typeface="Roboto"/>
                <a:sym typeface="Roboto"/>
              </a:rPr>
              <a:t>Bases de Datos: </a:t>
            </a:r>
            <a:r>
              <a:rPr lang="es-ES" sz="2700" dirty="0">
                <a:solidFill>
                  <a:srgbClr val="006699"/>
                </a:solidFill>
                <a:highlight>
                  <a:srgbClr val="FFFF00"/>
                </a:highlight>
                <a:latin typeface="Roboto"/>
                <a:ea typeface="Roboto"/>
                <a:cs typeface="Roboto"/>
                <a:sym typeface="Roboto"/>
              </a:rPr>
              <a:t>Con </a:t>
            </a:r>
            <a:r>
              <a:rPr lang="es-ES" sz="2700" dirty="0">
                <a:solidFill>
                  <a:srgbClr val="C36900"/>
                </a:solidFill>
                <a:highlight>
                  <a:srgbClr val="FFFF00"/>
                </a:highlight>
                <a:latin typeface="Roboto"/>
                <a:ea typeface="Roboto"/>
                <a:cs typeface="Roboto"/>
                <a:sym typeface="Roboto"/>
              </a:rPr>
              <a:t>SQLite </a:t>
            </a:r>
            <a:r>
              <a:rPr lang="es-ES" sz="2700" dirty="0">
                <a:solidFill>
                  <a:srgbClr val="006699"/>
                </a:solidFill>
                <a:highlight>
                  <a:srgbClr val="FFFF00"/>
                </a:highlight>
                <a:latin typeface="Roboto"/>
                <a:ea typeface="Roboto"/>
                <a:cs typeface="Roboto"/>
                <a:sym typeface="Roboto"/>
              </a:rPr>
              <a:t>o </a:t>
            </a:r>
            <a:r>
              <a:rPr lang="es-ES" sz="2700" dirty="0" err="1">
                <a:solidFill>
                  <a:srgbClr val="C36900"/>
                </a:solidFill>
                <a:highlight>
                  <a:srgbClr val="FFFF00"/>
                </a:highlight>
                <a:latin typeface="Roboto"/>
                <a:ea typeface="Roboto"/>
                <a:cs typeface="Roboto"/>
                <a:sym typeface="Roboto"/>
              </a:rPr>
              <a:t>Firebase</a:t>
            </a:r>
            <a:r>
              <a:rPr lang="es-ES" sz="2700" dirty="0">
                <a:solidFill>
                  <a:srgbClr val="C36900"/>
                </a:solidFill>
                <a:highlight>
                  <a:srgbClr val="FFFF00"/>
                </a:highlight>
                <a:latin typeface="Roboto"/>
                <a:ea typeface="Roboto"/>
                <a:cs typeface="Roboto"/>
                <a:sym typeface="Roboto"/>
              </a:rPr>
              <a:t> </a:t>
            </a:r>
            <a:r>
              <a:rPr lang="es-ES" sz="2700" dirty="0">
                <a:solidFill>
                  <a:srgbClr val="006699"/>
                </a:solidFill>
                <a:highlight>
                  <a:srgbClr val="FFFF00"/>
                </a:highlight>
                <a:latin typeface="Roboto"/>
                <a:ea typeface="Roboto"/>
                <a:cs typeface="Roboto"/>
                <a:sym typeface="Roboto"/>
              </a:rPr>
              <a:t>de forma nativa.</a:t>
            </a:r>
            <a:endParaRPr sz="2700" dirty="0">
              <a:solidFill>
                <a:srgbClr val="006699"/>
              </a:solidFill>
              <a:highlight>
                <a:srgbClr val="FFFF00"/>
              </a:highlight>
              <a:latin typeface="Roboto"/>
              <a:ea typeface="Roboto"/>
              <a:cs typeface="Roboto"/>
              <a:sym typeface="Roboto"/>
            </a:endParaRPr>
          </a:p>
          <a:p>
            <a:pPr marL="457200" lvl="0" indent="-400050" algn="l" rtl="0">
              <a:spcBef>
                <a:spcPts val="0"/>
              </a:spcBef>
              <a:spcAft>
                <a:spcPts val="0"/>
              </a:spcAft>
              <a:buClr>
                <a:srgbClr val="006699"/>
              </a:buClr>
              <a:buSzPts val="2700"/>
              <a:buFont typeface="Roboto"/>
              <a:buChar char="●"/>
            </a:pPr>
            <a:r>
              <a:rPr lang="es-ES" sz="2700" dirty="0">
                <a:solidFill>
                  <a:srgbClr val="C36900"/>
                </a:solidFill>
                <a:highlight>
                  <a:srgbClr val="FFFF00"/>
                </a:highlight>
                <a:latin typeface="Roboto"/>
                <a:ea typeface="Roboto"/>
                <a:cs typeface="Roboto"/>
                <a:sym typeface="Roboto"/>
              </a:rPr>
              <a:t>Proveedores de contenido:	</a:t>
            </a:r>
            <a:r>
              <a:rPr lang="es-ES" sz="2700" dirty="0">
                <a:solidFill>
                  <a:srgbClr val="006699"/>
                </a:solidFill>
                <a:highlight>
                  <a:srgbClr val="FFFF00"/>
                </a:highlight>
                <a:latin typeface="Roboto"/>
                <a:ea typeface="Roboto"/>
                <a:cs typeface="Roboto"/>
                <a:sym typeface="Roboto"/>
              </a:rPr>
              <a:t>Un componente de una app que pone el acceso de lectura/escritura de sus datos a otras app.</a:t>
            </a:r>
            <a:endParaRPr sz="2700" dirty="0">
              <a:solidFill>
                <a:srgbClr val="006699"/>
              </a:solidFill>
              <a:highlight>
                <a:srgbClr val="FFFF00"/>
              </a:highlight>
              <a:latin typeface="Roboto"/>
              <a:ea typeface="Roboto"/>
              <a:cs typeface="Roboto"/>
              <a:sym typeface="Roboto"/>
            </a:endParaRPr>
          </a:p>
          <a:p>
            <a:pPr marL="457200" lvl="0" indent="-400050" algn="l" rtl="0">
              <a:spcBef>
                <a:spcPts val="0"/>
              </a:spcBef>
              <a:spcAft>
                <a:spcPts val="0"/>
              </a:spcAft>
              <a:buClr>
                <a:srgbClr val="006699"/>
              </a:buClr>
              <a:buSzPts val="2700"/>
              <a:buFont typeface="Roboto"/>
              <a:buChar char="●"/>
            </a:pPr>
            <a:r>
              <a:rPr lang="es-ES" sz="2700" dirty="0" err="1">
                <a:solidFill>
                  <a:srgbClr val="C36900"/>
                </a:solidFill>
                <a:highlight>
                  <a:srgbClr val="FFFF00"/>
                </a:highlight>
                <a:latin typeface="Roboto"/>
                <a:ea typeface="Roboto"/>
                <a:cs typeface="Roboto"/>
                <a:sym typeface="Roboto"/>
              </a:rPr>
              <a:t>Internet:</a:t>
            </a:r>
            <a:r>
              <a:rPr lang="es-ES" sz="2700" dirty="0" err="1">
                <a:solidFill>
                  <a:srgbClr val="006699"/>
                </a:solidFill>
                <a:highlight>
                  <a:srgbClr val="FFFF00"/>
                </a:highlight>
                <a:latin typeface="Roboto"/>
                <a:ea typeface="Roboto"/>
                <a:cs typeface="Roboto"/>
                <a:sym typeface="Roboto"/>
              </a:rPr>
              <a:t>También</a:t>
            </a:r>
            <a:r>
              <a:rPr lang="es-ES" sz="2700" dirty="0">
                <a:solidFill>
                  <a:srgbClr val="006699"/>
                </a:solidFill>
                <a:highlight>
                  <a:srgbClr val="FFFF00"/>
                </a:highlight>
                <a:latin typeface="Roboto"/>
                <a:ea typeface="Roboto"/>
                <a:cs typeface="Roboto"/>
                <a:sym typeface="Roboto"/>
              </a:rPr>
              <a:t> se pueden almacenar datos en la nube.</a:t>
            </a:r>
            <a:endParaRPr sz="2700" dirty="0">
              <a:solidFill>
                <a:srgbClr val="006699"/>
              </a:solidFill>
              <a:highlight>
                <a:srgbClr val="FFFF00"/>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2"/>
        <p:cNvGrpSpPr/>
        <p:nvPr/>
      </p:nvGrpSpPr>
      <p:grpSpPr>
        <a:xfrm>
          <a:off x="0" y="0"/>
          <a:ext cx="0" cy="0"/>
          <a:chOff x="0" y="0"/>
          <a:chExt cx="0" cy="0"/>
        </a:xfrm>
      </p:grpSpPr>
      <p:sp>
        <p:nvSpPr>
          <p:cNvPr id="363" name="Google Shape;363;p5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54"/>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2400">
                <a:solidFill>
                  <a:srgbClr val="006699"/>
                </a:solidFill>
                <a:latin typeface="Roboto"/>
                <a:ea typeface="Roboto"/>
                <a:cs typeface="Roboto"/>
                <a:sym typeface="Roboto"/>
              </a:rPr>
              <a:t>//Paso 3: Hacemos la escritura como la hacemos normalmente.</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fw.write("Hola");</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fw.flush()</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fw.close()</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 catch (e: FileNotFoundException) {</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e.printStackTrace()</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 catch (e: IOException) {</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e.printStackTrace()</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spcBef>
                <a:spcPts val="0"/>
              </a:spcBef>
              <a:spcAft>
                <a:spcPts val="0"/>
              </a:spcAft>
              <a:buNone/>
            </a:pP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a:solidFill>
                <a:srgbClr val="136798"/>
              </a:solidFill>
              <a:latin typeface="Roboto"/>
              <a:ea typeface="Roboto"/>
              <a:cs typeface="Roboto"/>
              <a:sym typeface="Roboto"/>
            </a:endParaRPr>
          </a:p>
        </p:txBody>
      </p:sp>
      <p:sp>
        <p:nvSpPr>
          <p:cNvPr id="365" name="Google Shape;365;p5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pic>
        <p:nvPicPr>
          <p:cNvPr id="366" name="Google Shape;366;p54"/>
          <p:cNvPicPr preferRelativeResize="0"/>
          <p:nvPr/>
        </p:nvPicPr>
        <p:blipFill>
          <a:blip r:embed="rId4">
            <a:alphaModFix/>
          </a:blip>
          <a:stretch>
            <a:fillRect/>
          </a:stretch>
        </p:blipFill>
        <p:spPr>
          <a:xfrm>
            <a:off x="8336125" y="1072275"/>
            <a:ext cx="807875" cy="3246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55"/>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127000" marR="127000" lvl="0" indent="0" algn="l" rtl="0">
              <a:lnSpc>
                <a:spcPct val="100000"/>
              </a:lnSpc>
              <a:spcBef>
                <a:spcPts val="0"/>
              </a:spcBef>
              <a:spcAft>
                <a:spcPts val="0"/>
              </a:spcAft>
              <a:buNone/>
            </a:pPr>
            <a:r>
              <a:rPr lang="es-ES" sz="2900">
                <a:solidFill>
                  <a:srgbClr val="006699"/>
                </a:solidFill>
                <a:latin typeface="Roboto"/>
                <a:ea typeface="Roboto"/>
                <a:cs typeface="Roboto"/>
                <a:sym typeface="Roboto"/>
              </a:rPr>
              <a:t>La última forma de almacenar información en el teléfono era dentro del apk de la app, a través de la </a:t>
            </a:r>
            <a:r>
              <a:rPr lang="es-ES" sz="2900">
                <a:solidFill>
                  <a:srgbClr val="CC7832"/>
                </a:solidFill>
                <a:latin typeface="Roboto"/>
                <a:ea typeface="Roboto"/>
                <a:cs typeface="Roboto"/>
                <a:sym typeface="Roboto"/>
              </a:rPr>
              <a:t>carpeta de recursos</a:t>
            </a:r>
            <a:r>
              <a:rPr lang="es-ES" sz="2900">
                <a:solidFill>
                  <a:srgbClr val="006699"/>
                </a:solidFill>
                <a:latin typeface="Roboto"/>
                <a:ea typeface="Roboto"/>
                <a:cs typeface="Roboto"/>
                <a:sym typeface="Roboto"/>
              </a:rPr>
              <a:t> de la misma.</a:t>
            </a:r>
            <a:endParaRPr sz="2900">
              <a:solidFill>
                <a:srgbClr val="006699"/>
              </a:solidFill>
              <a:latin typeface="Roboto"/>
              <a:ea typeface="Roboto"/>
              <a:cs typeface="Roboto"/>
              <a:sym typeface="Roboto"/>
            </a:endParaRPr>
          </a:p>
          <a:p>
            <a:pPr marL="127000" marR="127000" lvl="0" indent="0" algn="l" rtl="0">
              <a:lnSpc>
                <a:spcPct val="100000"/>
              </a:lnSpc>
              <a:spcBef>
                <a:spcPts val="1000"/>
              </a:spcBef>
              <a:spcAft>
                <a:spcPts val="0"/>
              </a:spcAft>
              <a:buNone/>
            </a:pPr>
            <a:r>
              <a:rPr lang="es-ES" sz="2900">
                <a:solidFill>
                  <a:srgbClr val="006699"/>
                </a:solidFill>
                <a:latin typeface="Roboto"/>
                <a:ea typeface="Roboto"/>
                <a:cs typeface="Roboto"/>
                <a:sym typeface="Roboto"/>
              </a:rPr>
              <a:t>Estos recursos Se escriben sólo en tiempo de compilación,  en las carpetas </a:t>
            </a:r>
            <a:r>
              <a:rPr lang="es-ES" sz="2900">
                <a:solidFill>
                  <a:srgbClr val="C36900"/>
                </a:solidFill>
                <a:latin typeface="Roboto"/>
                <a:ea typeface="Roboto"/>
                <a:cs typeface="Roboto"/>
                <a:sym typeface="Roboto"/>
              </a:rPr>
              <a:t>res/raw</a:t>
            </a:r>
            <a:r>
              <a:rPr lang="es-ES" sz="2900">
                <a:solidFill>
                  <a:srgbClr val="006699"/>
                </a:solidFill>
                <a:latin typeface="Roboto"/>
                <a:ea typeface="Roboto"/>
                <a:cs typeface="Roboto"/>
                <a:sym typeface="Roboto"/>
              </a:rPr>
              <a:t> o </a:t>
            </a:r>
            <a:r>
              <a:rPr lang="es-ES" sz="2900">
                <a:solidFill>
                  <a:srgbClr val="C36900"/>
                </a:solidFill>
                <a:latin typeface="Roboto"/>
                <a:ea typeface="Roboto"/>
                <a:cs typeface="Roboto"/>
                <a:sym typeface="Roboto"/>
              </a:rPr>
              <a:t>assets</a:t>
            </a:r>
            <a:r>
              <a:rPr lang="es-ES" sz="2900">
                <a:solidFill>
                  <a:srgbClr val="006699"/>
                </a:solidFill>
                <a:latin typeface="Roboto"/>
                <a:ea typeface="Roboto"/>
                <a:cs typeface="Roboto"/>
                <a:sym typeface="Roboto"/>
              </a:rPr>
              <a:t>. Estos ficheros no se comprimen.</a:t>
            </a:r>
            <a:endParaRPr sz="2900">
              <a:solidFill>
                <a:srgbClr val="0066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900">
                <a:solidFill>
                  <a:srgbClr val="006699"/>
                </a:solidFill>
                <a:latin typeface="Roboto"/>
                <a:ea typeface="Roboto"/>
                <a:cs typeface="Roboto"/>
                <a:sym typeface="Roboto"/>
              </a:rPr>
              <a:t>Si se guarda en </a:t>
            </a:r>
            <a:r>
              <a:rPr lang="es-ES" sz="2900">
                <a:solidFill>
                  <a:srgbClr val="C36900"/>
                </a:solidFill>
                <a:latin typeface="Roboto"/>
                <a:ea typeface="Roboto"/>
                <a:cs typeface="Roboto"/>
                <a:sym typeface="Roboto"/>
              </a:rPr>
              <a:t>res/raw</a:t>
            </a:r>
            <a:r>
              <a:rPr lang="es-ES" sz="2900">
                <a:solidFill>
                  <a:srgbClr val="006699"/>
                </a:solidFill>
                <a:latin typeface="Roboto"/>
                <a:ea typeface="Roboto"/>
                <a:cs typeface="Roboto"/>
                <a:sym typeface="Roboto"/>
              </a:rPr>
              <a:t> se puede acceder con </a:t>
            </a:r>
            <a:r>
              <a:rPr lang="es-ES">
                <a:solidFill>
                  <a:srgbClr val="009999"/>
                </a:solidFill>
                <a:latin typeface="Roboto"/>
                <a:ea typeface="Roboto"/>
                <a:cs typeface="Roboto"/>
                <a:sym typeface="Roboto"/>
              </a:rPr>
              <a:t>context.getResources.openRawResource(R.raw.datos); </a:t>
            </a:r>
            <a:endParaRPr>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900">
                <a:solidFill>
                  <a:srgbClr val="006699"/>
                </a:solidFill>
                <a:latin typeface="Roboto"/>
                <a:ea typeface="Roboto"/>
                <a:cs typeface="Roboto"/>
                <a:sym typeface="Roboto"/>
              </a:rPr>
              <a:t>Si se guarda en la carpeta assets, con </a:t>
            </a:r>
            <a:r>
              <a:rPr lang="es-ES" sz="2900">
                <a:solidFill>
                  <a:srgbClr val="009999"/>
                </a:solidFill>
                <a:latin typeface="Roboto"/>
                <a:ea typeface="Roboto"/>
                <a:cs typeface="Roboto"/>
                <a:sym typeface="Roboto"/>
              </a:rPr>
              <a:t>context.getAssets().open(“nombreFichero”);</a:t>
            </a:r>
            <a:endParaRPr sz="29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0"/>
              </a:spcAft>
              <a:buNone/>
            </a:pPr>
            <a:endParaRPr sz="1400">
              <a:solidFill>
                <a:srgbClr val="000000"/>
              </a:solidFill>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1000"/>
              </a:spcAft>
              <a:buNone/>
            </a:pPr>
            <a:endParaRPr sz="2900">
              <a:solidFill>
                <a:srgbClr val="006699"/>
              </a:solidFill>
              <a:latin typeface="Roboto"/>
              <a:ea typeface="Roboto"/>
              <a:cs typeface="Roboto"/>
              <a:sym typeface="Roboto"/>
            </a:endParaRPr>
          </a:p>
        </p:txBody>
      </p:sp>
      <p:sp>
        <p:nvSpPr>
          <p:cNvPr id="373" name="Google Shape;373;p5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3 - Almacenamiento en Disco</a:t>
            </a:r>
            <a:endParaRPr sz="2200">
              <a:solidFill>
                <a:srgbClr val="136798"/>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5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379" name="Google Shape;379;p56"/>
          <p:cNvPicPr preferRelativeResize="0"/>
          <p:nvPr/>
        </p:nvPicPr>
        <p:blipFill rotWithShape="1">
          <a:blip r:embed="rId4">
            <a:alphaModFix/>
          </a:blip>
          <a:srcRect l="8881" r="8881"/>
          <a:stretch/>
        </p:blipFill>
        <p:spPr>
          <a:xfrm>
            <a:off x="0" y="603300"/>
            <a:ext cx="9144000" cy="6254699"/>
          </a:xfrm>
          <a:prstGeom prst="rect">
            <a:avLst/>
          </a:prstGeom>
          <a:noFill/>
          <a:ln>
            <a:noFill/>
          </a:ln>
        </p:spPr>
      </p:pic>
      <p:sp>
        <p:nvSpPr>
          <p:cNvPr id="380" name="Google Shape;380;p56"/>
          <p:cNvSpPr txBox="1"/>
          <p:nvPr/>
        </p:nvSpPr>
        <p:spPr>
          <a:xfrm>
            <a:off x="7199325" y="6565500"/>
            <a:ext cx="19446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solidFill>
                  <a:srgbClr val="FFFFFF"/>
                </a:solidFill>
                <a:highlight>
                  <a:srgbClr val="FF0000"/>
                </a:highlight>
              </a:rPr>
              <a:t>Imagen de Giphy.com</a:t>
            </a:r>
            <a:endParaRPr>
              <a:solidFill>
                <a:srgbClr val="FFFFFF"/>
              </a:solidFill>
              <a:highlight>
                <a:srgbClr val="FF0000"/>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4"/>
        <p:cNvGrpSpPr/>
        <p:nvPr/>
      </p:nvGrpSpPr>
      <p:grpSpPr>
        <a:xfrm>
          <a:off x="0" y="0"/>
          <a:ext cx="0" cy="0"/>
          <a:chOff x="0" y="0"/>
          <a:chExt cx="0" cy="0"/>
        </a:xfrm>
      </p:grpSpPr>
      <p:sp>
        <p:nvSpPr>
          <p:cNvPr id="385" name="Google Shape;385;p5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57"/>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000" dirty="0">
                <a:solidFill>
                  <a:srgbClr val="006699"/>
                </a:solidFill>
                <a:highlight>
                  <a:srgbClr val="FFFF00"/>
                </a:highlight>
              </a:rPr>
              <a:t>Android trata las preferencias como un conjunto de pares clave-valor, que básicamente se pueden guardar y recuperar del almacenamiento privado. </a:t>
            </a:r>
            <a:endParaRPr sz="3000" dirty="0">
              <a:solidFill>
                <a:srgbClr val="006699"/>
              </a:solidFill>
              <a:highlight>
                <a:srgbClr val="FFFF00"/>
              </a:highlight>
            </a:endParaRPr>
          </a:p>
          <a:p>
            <a:pPr marL="0" lvl="0" indent="0" algn="l" rtl="0">
              <a:spcBef>
                <a:spcPts val="0"/>
              </a:spcBef>
              <a:spcAft>
                <a:spcPts val="0"/>
              </a:spcAft>
              <a:buNone/>
            </a:pPr>
            <a:r>
              <a:rPr lang="es-ES" sz="3000" dirty="0">
                <a:solidFill>
                  <a:srgbClr val="006699"/>
                </a:solidFill>
              </a:rPr>
              <a:t>El sistema nos proporciona dos formas de trabajar con las preferencias:</a:t>
            </a:r>
            <a:endParaRPr sz="3000" dirty="0">
              <a:solidFill>
                <a:srgbClr val="006699"/>
              </a:solidFill>
            </a:endParaRPr>
          </a:p>
          <a:p>
            <a:pPr marL="0" lvl="0" indent="0" algn="l" rtl="0">
              <a:spcBef>
                <a:spcPts val="0"/>
              </a:spcBef>
              <a:spcAft>
                <a:spcPts val="0"/>
              </a:spcAft>
              <a:buNone/>
            </a:pPr>
            <a:endParaRPr sz="3000" dirty="0">
              <a:solidFill>
                <a:srgbClr val="006699"/>
              </a:solidFill>
            </a:endParaRPr>
          </a:p>
          <a:p>
            <a:pPr marL="457200" lvl="0" indent="-419100" algn="l" rtl="0">
              <a:spcBef>
                <a:spcPts val="0"/>
              </a:spcBef>
              <a:spcAft>
                <a:spcPts val="0"/>
              </a:spcAft>
              <a:buClr>
                <a:srgbClr val="006699"/>
              </a:buClr>
              <a:buSzPts val="3000"/>
              <a:buChar char="●"/>
            </a:pPr>
            <a:r>
              <a:rPr lang="es-ES" sz="3000" dirty="0">
                <a:solidFill>
                  <a:srgbClr val="006699"/>
                </a:solidFill>
                <a:highlight>
                  <a:srgbClr val="FFFF00"/>
                </a:highlight>
              </a:rPr>
              <a:t>La clase de Java/</a:t>
            </a:r>
            <a:r>
              <a:rPr lang="es-ES" sz="3000" dirty="0" err="1">
                <a:solidFill>
                  <a:srgbClr val="006699"/>
                </a:solidFill>
                <a:highlight>
                  <a:srgbClr val="FFFF00"/>
                </a:highlight>
              </a:rPr>
              <a:t>Kotlin</a:t>
            </a:r>
            <a:r>
              <a:rPr lang="es-ES" sz="3000" dirty="0">
                <a:solidFill>
                  <a:srgbClr val="006699"/>
                </a:solidFill>
                <a:highlight>
                  <a:srgbClr val="FFFF00"/>
                </a:highlight>
              </a:rPr>
              <a:t> </a:t>
            </a:r>
            <a:r>
              <a:rPr lang="es-ES" sz="3000" dirty="0" err="1">
                <a:solidFill>
                  <a:srgbClr val="C36900"/>
                </a:solidFill>
                <a:highlight>
                  <a:srgbClr val="FFFF00"/>
                </a:highlight>
              </a:rPr>
              <a:t>SharedPreferences</a:t>
            </a:r>
            <a:endParaRPr sz="3000" dirty="0">
              <a:solidFill>
                <a:srgbClr val="C36900"/>
              </a:solidFill>
              <a:highlight>
                <a:srgbClr val="FFFF00"/>
              </a:highlight>
            </a:endParaRPr>
          </a:p>
          <a:p>
            <a:pPr marL="457200" lvl="0" indent="-419100" algn="l" rtl="0">
              <a:spcBef>
                <a:spcPts val="1000"/>
              </a:spcBef>
              <a:spcAft>
                <a:spcPts val="0"/>
              </a:spcAft>
              <a:buClr>
                <a:srgbClr val="006699"/>
              </a:buClr>
              <a:buSzPts val="3000"/>
              <a:buChar char="●"/>
            </a:pPr>
            <a:r>
              <a:rPr lang="es-ES" sz="3000" dirty="0">
                <a:solidFill>
                  <a:srgbClr val="006699"/>
                </a:solidFill>
              </a:rPr>
              <a:t>El tipo de actividad </a:t>
            </a:r>
            <a:r>
              <a:rPr lang="es-ES" sz="3000" dirty="0" err="1">
                <a:solidFill>
                  <a:srgbClr val="C36900"/>
                </a:solidFill>
              </a:rPr>
              <a:t>PreferenceScreen</a:t>
            </a:r>
            <a:endParaRPr sz="3000" dirty="0">
              <a:solidFill>
                <a:srgbClr val="C36900"/>
              </a:solidFill>
            </a:endParaRPr>
          </a:p>
          <a:p>
            <a:pPr marL="0" lvl="0" indent="0" algn="l" rtl="0">
              <a:lnSpc>
                <a:spcPct val="100000"/>
              </a:lnSpc>
              <a:spcBef>
                <a:spcPts val="1000"/>
              </a:spcBef>
              <a:spcAft>
                <a:spcPts val="0"/>
              </a:spcAft>
              <a:buNone/>
            </a:pPr>
            <a:endParaRPr sz="2900" b="1" dirty="0">
              <a:solidFill>
                <a:srgbClr val="136798"/>
              </a:solidFill>
              <a:latin typeface="Roboto"/>
              <a:ea typeface="Roboto"/>
              <a:cs typeface="Roboto"/>
              <a:sym typeface="Roboto"/>
            </a:endParaRPr>
          </a:p>
        </p:txBody>
      </p:sp>
      <p:sp>
        <p:nvSpPr>
          <p:cNvPr id="387" name="Google Shape;387;p5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1"/>
        <p:cNvGrpSpPr/>
        <p:nvPr/>
      </p:nvGrpSpPr>
      <p:grpSpPr>
        <a:xfrm>
          <a:off x="0" y="0"/>
          <a:ext cx="0" cy="0"/>
          <a:chOff x="0" y="0"/>
          <a:chExt cx="0" cy="0"/>
        </a:xfrm>
      </p:grpSpPr>
      <p:sp>
        <p:nvSpPr>
          <p:cNvPr id="392" name="Google Shape;392;p5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5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000" dirty="0">
                <a:solidFill>
                  <a:srgbClr val="006699"/>
                </a:solidFill>
                <a:highlight>
                  <a:srgbClr val="FFFF00"/>
                </a:highlight>
              </a:rPr>
              <a:t>La clase Android </a:t>
            </a:r>
            <a:r>
              <a:rPr lang="es-ES" sz="3000" dirty="0" err="1">
                <a:solidFill>
                  <a:srgbClr val="C36900"/>
                </a:solidFill>
                <a:highlight>
                  <a:srgbClr val="FFFF00"/>
                </a:highlight>
              </a:rPr>
              <a:t>SharedPreferences</a:t>
            </a:r>
            <a:r>
              <a:rPr lang="es-ES" sz="3000" dirty="0">
                <a:solidFill>
                  <a:srgbClr val="C36900"/>
                </a:solidFill>
                <a:highlight>
                  <a:srgbClr val="FFFF00"/>
                </a:highlight>
              </a:rPr>
              <a:t> </a:t>
            </a:r>
            <a:r>
              <a:rPr lang="es-ES" sz="3000" dirty="0">
                <a:solidFill>
                  <a:srgbClr val="006699"/>
                </a:solidFill>
                <a:highlight>
                  <a:srgbClr val="FFFF00"/>
                </a:highlight>
              </a:rPr>
              <a:t>(</a:t>
            </a:r>
            <a:r>
              <a:rPr lang="es-ES" sz="3000" u="sng" dirty="0" err="1">
                <a:solidFill>
                  <a:schemeClr val="hlink"/>
                </a:solidFill>
                <a:highlight>
                  <a:srgbClr val="FFFF00"/>
                </a:highlight>
                <a:hlinkClick r:id="rId4"/>
              </a:rPr>
              <a:t>Doc</a:t>
            </a:r>
            <a:r>
              <a:rPr lang="es-ES" sz="3000" u="sng" dirty="0">
                <a:solidFill>
                  <a:schemeClr val="hlink"/>
                </a:solidFill>
                <a:highlight>
                  <a:srgbClr val="FFFF00"/>
                </a:highlight>
                <a:hlinkClick r:id="rId4"/>
              </a:rPr>
              <a:t> aquí</a:t>
            </a:r>
            <a:r>
              <a:rPr lang="es-ES" sz="3000" dirty="0">
                <a:solidFill>
                  <a:srgbClr val="006699"/>
                </a:solidFill>
                <a:highlight>
                  <a:srgbClr val="FFFF00"/>
                </a:highlight>
              </a:rPr>
              <a:t>) nos permite almacenar información en una colección de preferencias, que puede almacenar</a:t>
            </a:r>
            <a:endParaRPr sz="3000" dirty="0">
              <a:solidFill>
                <a:srgbClr val="006699"/>
              </a:solidFill>
              <a:highlight>
                <a:srgbClr val="FFFF00"/>
              </a:highlight>
            </a:endParaRPr>
          </a:p>
          <a:p>
            <a:pPr marL="0" lvl="0" indent="0" algn="l" rtl="0">
              <a:spcBef>
                <a:spcPts val="0"/>
              </a:spcBef>
              <a:spcAft>
                <a:spcPts val="0"/>
              </a:spcAft>
              <a:buNone/>
            </a:pPr>
            <a:r>
              <a:rPr lang="es-ES" sz="3000" dirty="0">
                <a:solidFill>
                  <a:srgbClr val="006699"/>
                </a:solidFill>
                <a:highlight>
                  <a:srgbClr val="FFFF00"/>
                </a:highlight>
              </a:rPr>
              <a:t>valores de tipo </a:t>
            </a:r>
            <a:r>
              <a:rPr lang="es-ES" sz="3000" dirty="0" err="1">
                <a:solidFill>
                  <a:srgbClr val="006699"/>
                </a:solidFill>
                <a:highlight>
                  <a:srgbClr val="FFFF00"/>
                </a:highlight>
              </a:rPr>
              <a:t>Int</a:t>
            </a:r>
            <a:r>
              <a:rPr lang="es-ES" sz="3000" dirty="0">
                <a:solidFill>
                  <a:srgbClr val="006699"/>
                </a:solidFill>
                <a:highlight>
                  <a:srgbClr val="FFFF00"/>
                </a:highlight>
              </a:rPr>
              <a:t>, Long, </a:t>
            </a:r>
            <a:r>
              <a:rPr lang="es-ES" sz="3000" dirty="0" err="1">
                <a:solidFill>
                  <a:srgbClr val="006699"/>
                </a:solidFill>
                <a:highlight>
                  <a:srgbClr val="FFFF00"/>
                </a:highlight>
              </a:rPr>
              <a:t>Float</a:t>
            </a:r>
            <a:r>
              <a:rPr lang="es-ES" sz="3000" dirty="0">
                <a:solidFill>
                  <a:srgbClr val="006699"/>
                </a:solidFill>
                <a:highlight>
                  <a:srgbClr val="FFFF00"/>
                </a:highlight>
              </a:rPr>
              <a:t>, </a:t>
            </a:r>
            <a:r>
              <a:rPr lang="es-ES" sz="3000" dirty="0" err="1">
                <a:solidFill>
                  <a:srgbClr val="006699"/>
                </a:solidFill>
                <a:highlight>
                  <a:srgbClr val="FFFF00"/>
                </a:highlight>
              </a:rPr>
              <a:t>Boolean</a:t>
            </a:r>
            <a:r>
              <a:rPr lang="es-ES" sz="3000" dirty="0">
                <a:solidFill>
                  <a:srgbClr val="006699"/>
                </a:solidFill>
                <a:highlight>
                  <a:srgbClr val="FFFF00"/>
                </a:highlight>
              </a:rPr>
              <a:t>, y </a:t>
            </a:r>
            <a:r>
              <a:rPr lang="es-ES" sz="3000" dirty="0" err="1">
                <a:solidFill>
                  <a:srgbClr val="006699"/>
                </a:solidFill>
                <a:highlight>
                  <a:srgbClr val="FFFF00"/>
                </a:highlight>
              </a:rPr>
              <a:t>String</a:t>
            </a:r>
            <a:r>
              <a:rPr lang="es-ES" sz="3000" dirty="0">
                <a:solidFill>
                  <a:srgbClr val="006699"/>
                </a:solidFill>
                <a:highlight>
                  <a:srgbClr val="FFFF00"/>
                </a:highlight>
              </a:rPr>
              <a:t>.</a:t>
            </a:r>
            <a:endParaRPr sz="3000" dirty="0">
              <a:solidFill>
                <a:srgbClr val="006699"/>
              </a:solidFill>
              <a:highlight>
                <a:srgbClr val="FFFF00"/>
              </a:highlight>
            </a:endParaRPr>
          </a:p>
          <a:p>
            <a:pPr marL="0" lvl="0" indent="0" algn="l" rtl="0">
              <a:spcBef>
                <a:spcPts val="0"/>
              </a:spcBef>
              <a:spcAft>
                <a:spcPts val="0"/>
              </a:spcAft>
              <a:buNone/>
            </a:pPr>
            <a:endParaRPr sz="3000" dirty="0">
              <a:solidFill>
                <a:srgbClr val="006699"/>
              </a:solidFill>
              <a:highlight>
                <a:srgbClr val="FFFF00"/>
              </a:highlight>
            </a:endParaRPr>
          </a:p>
          <a:p>
            <a:pPr marL="0" lvl="0" indent="0" algn="l" rtl="0">
              <a:spcBef>
                <a:spcPts val="0"/>
              </a:spcBef>
              <a:spcAft>
                <a:spcPts val="0"/>
              </a:spcAft>
              <a:buNone/>
            </a:pPr>
            <a:r>
              <a:rPr lang="es-ES" sz="3000" dirty="0">
                <a:solidFill>
                  <a:srgbClr val="006699"/>
                </a:solidFill>
                <a:highlight>
                  <a:srgbClr val="FFFF00"/>
                </a:highlight>
              </a:rPr>
              <a:t>Las preferencias se guardan en ficheros XML en la carpeta </a:t>
            </a:r>
            <a:r>
              <a:rPr lang="es-ES" sz="3000" dirty="0" err="1">
                <a:solidFill>
                  <a:srgbClr val="C36900"/>
                </a:solidFill>
                <a:highlight>
                  <a:srgbClr val="FFFF00"/>
                </a:highlight>
              </a:rPr>
              <a:t>shared_prefs</a:t>
            </a:r>
            <a:r>
              <a:rPr lang="es-ES" sz="3000" dirty="0">
                <a:solidFill>
                  <a:srgbClr val="C36900"/>
                </a:solidFill>
                <a:highlight>
                  <a:srgbClr val="FFFF00"/>
                </a:highlight>
              </a:rPr>
              <a:t> </a:t>
            </a:r>
            <a:r>
              <a:rPr lang="es-ES" sz="3000" dirty="0">
                <a:solidFill>
                  <a:srgbClr val="006699"/>
                </a:solidFill>
                <a:highlight>
                  <a:srgbClr val="FFFF00"/>
                </a:highlight>
              </a:rPr>
              <a:t>de los datos de la aplicación, en uno o varios ficheros .</a:t>
            </a:r>
            <a:r>
              <a:rPr lang="es-ES" sz="3000" dirty="0" err="1">
                <a:solidFill>
                  <a:srgbClr val="006699"/>
                </a:solidFill>
                <a:highlight>
                  <a:srgbClr val="FFFF00"/>
                </a:highlight>
              </a:rPr>
              <a:t>xml</a:t>
            </a:r>
            <a:r>
              <a:rPr lang="es-ES" sz="3000" dirty="0">
                <a:solidFill>
                  <a:srgbClr val="006699"/>
                </a:solidFill>
                <a:highlight>
                  <a:srgbClr val="FFFF00"/>
                </a:highlight>
              </a:rPr>
              <a:t> </a:t>
            </a:r>
            <a:r>
              <a:rPr lang="es-ES" sz="3000" dirty="0">
                <a:solidFill>
                  <a:srgbClr val="006699"/>
                </a:solidFill>
              </a:rPr>
              <a:t>, donde se guardan claves par (en </a:t>
            </a:r>
            <a:r>
              <a:rPr lang="es-ES" sz="3000" dirty="0" err="1">
                <a:solidFill>
                  <a:srgbClr val="006699"/>
                </a:solidFill>
              </a:rPr>
              <a:t>String</a:t>
            </a:r>
            <a:r>
              <a:rPr lang="es-ES" sz="3000" dirty="0">
                <a:solidFill>
                  <a:srgbClr val="006699"/>
                </a:solidFill>
              </a:rPr>
              <a:t>) - valor (en uno de los 5 tipos admitidos) </a:t>
            </a:r>
            <a:endParaRPr sz="3000" dirty="0">
              <a:solidFill>
                <a:srgbClr val="006699"/>
              </a:solidFill>
            </a:endParaRPr>
          </a:p>
          <a:p>
            <a:pPr marL="0" lvl="0" indent="0" algn="l" rtl="0">
              <a:lnSpc>
                <a:spcPct val="100000"/>
              </a:lnSpc>
              <a:spcBef>
                <a:spcPts val="0"/>
              </a:spcBef>
              <a:spcAft>
                <a:spcPts val="0"/>
              </a:spcAft>
              <a:buNone/>
            </a:pPr>
            <a:endParaRPr sz="2900" b="1" dirty="0">
              <a:solidFill>
                <a:srgbClr val="136798"/>
              </a:solidFill>
              <a:latin typeface="Roboto"/>
              <a:ea typeface="Roboto"/>
              <a:cs typeface="Roboto"/>
              <a:sym typeface="Roboto"/>
            </a:endParaRPr>
          </a:p>
        </p:txBody>
      </p:sp>
      <p:sp>
        <p:nvSpPr>
          <p:cNvPr id="394" name="Google Shape;394;p5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sp>
        <p:nvSpPr>
          <p:cNvPr id="399" name="Google Shape;399;p5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5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000" dirty="0">
                <a:solidFill>
                  <a:srgbClr val="006699"/>
                </a:solidFill>
              </a:rPr>
              <a:t>Se inicializan a partir de la </a:t>
            </a:r>
            <a:r>
              <a:rPr lang="es-ES" sz="3000" dirty="0" err="1">
                <a:solidFill>
                  <a:srgbClr val="006699"/>
                </a:solidFill>
              </a:rPr>
              <a:t>funcion</a:t>
            </a:r>
            <a:r>
              <a:rPr lang="es-ES" sz="3000" dirty="0">
                <a:solidFill>
                  <a:srgbClr val="006699"/>
                </a:solidFill>
              </a:rPr>
              <a:t> </a:t>
            </a:r>
            <a:r>
              <a:rPr lang="es-ES" sz="3000" dirty="0" err="1">
                <a:solidFill>
                  <a:srgbClr val="C36900"/>
                </a:solidFill>
                <a:highlight>
                  <a:srgbClr val="FFFF00"/>
                </a:highlight>
              </a:rPr>
              <a:t>getSharedPreferences</a:t>
            </a:r>
            <a:r>
              <a:rPr lang="es-ES" sz="3000" dirty="0">
                <a:solidFill>
                  <a:srgbClr val="C36900"/>
                </a:solidFill>
                <a:highlight>
                  <a:srgbClr val="FFFF00"/>
                </a:highlight>
              </a:rPr>
              <a:t> </a:t>
            </a:r>
            <a:r>
              <a:rPr lang="es-ES" sz="3000" dirty="0">
                <a:solidFill>
                  <a:srgbClr val="006699"/>
                </a:solidFill>
                <a:highlight>
                  <a:srgbClr val="FFFF00"/>
                </a:highlight>
              </a:rPr>
              <a:t>de </a:t>
            </a:r>
            <a:r>
              <a:rPr lang="es-ES" sz="3000" dirty="0" err="1">
                <a:solidFill>
                  <a:srgbClr val="006699"/>
                </a:solidFill>
                <a:highlight>
                  <a:srgbClr val="FFFF00"/>
                </a:highlight>
              </a:rPr>
              <a:t>Context</a:t>
            </a:r>
            <a:r>
              <a:rPr lang="es-ES" sz="3000" dirty="0">
                <a:solidFill>
                  <a:srgbClr val="006699"/>
                </a:solidFill>
                <a:highlight>
                  <a:srgbClr val="FFFF00"/>
                </a:highlight>
              </a:rPr>
              <a:t>:</a:t>
            </a:r>
            <a:endParaRPr sz="3000" dirty="0">
              <a:solidFill>
                <a:srgbClr val="006699"/>
              </a:solidFill>
              <a:highlight>
                <a:srgbClr val="FFFF00"/>
              </a:highlight>
            </a:endParaRPr>
          </a:p>
          <a:p>
            <a:pPr marL="0" lvl="0" indent="0" algn="l" rtl="0">
              <a:spcBef>
                <a:spcPts val="0"/>
              </a:spcBef>
              <a:spcAft>
                <a:spcPts val="0"/>
              </a:spcAft>
              <a:buNone/>
            </a:pPr>
            <a:endParaRPr sz="3000" dirty="0">
              <a:solidFill>
                <a:srgbClr val="006699"/>
              </a:solidFill>
            </a:endParaRPr>
          </a:p>
          <a:p>
            <a:pPr marL="0" lvl="0" indent="0" algn="l" rtl="0">
              <a:spcBef>
                <a:spcPts val="0"/>
              </a:spcBef>
              <a:spcAft>
                <a:spcPts val="0"/>
              </a:spcAft>
              <a:buNone/>
            </a:pPr>
            <a:r>
              <a:rPr lang="es-ES" sz="2400" b="1" dirty="0">
                <a:solidFill>
                  <a:srgbClr val="2B91AF"/>
                </a:solidFill>
                <a:latin typeface="Roboto"/>
                <a:ea typeface="Roboto"/>
                <a:cs typeface="Roboto"/>
                <a:sym typeface="Roboto"/>
              </a:rPr>
              <a:t>val </a:t>
            </a:r>
            <a:r>
              <a:rPr lang="es-ES" sz="2400" dirty="0">
                <a:solidFill>
                  <a:srgbClr val="2B91AF"/>
                </a:solidFill>
                <a:latin typeface="Roboto"/>
                <a:ea typeface="Roboto"/>
                <a:cs typeface="Roboto"/>
                <a:sym typeface="Roboto"/>
              </a:rPr>
              <a:t>preferencias = </a:t>
            </a:r>
            <a:r>
              <a:rPr lang="es-ES" sz="2400" dirty="0" err="1">
                <a:solidFill>
                  <a:srgbClr val="2B91AF"/>
                </a:solidFill>
                <a:latin typeface="Roboto"/>
                <a:ea typeface="Roboto"/>
                <a:cs typeface="Roboto"/>
                <a:sym typeface="Roboto"/>
              </a:rPr>
              <a:t>getSharedPreferences</a:t>
            </a:r>
            <a:r>
              <a:rPr lang="es-ES" sz="2400" dirty="0">
                <a:solidFill>
                  <a:srgbClr val="2B91AF"/>
                </a:solidFill>
                <a:latin typeface="Roboto"/>
                <a:ea typeface="Roboto"/>
                <a:cs typeface="Roboto"/>
                <a:sym typeface="Roboto"/>
              </a:rPr>
              <a:t>(</a:t>
            </a:r>
            <a:r>
              <a:rPr lang="es-ES" sz="2400" b="1" dirty="0">
                <a:solidFill>
                  <a:srgbClr val="2B91AF"/>
                </a:solidFill>
                <a:latin typeface="Roboto"/>
                <a:ea typeface="Roboto"/>
                <a:cs typeface="Roboto"/>
                <a:sym typeface="Roboto"/>
              </a:rPr>
              <a:t>"Preferencias"</a:t>
            </a:r>
            <a:r>
              <a:rPr lang="es-ES" sz="2400" dirty="0">
                <a:solidFill>
                  <a:srgbClr val="2B91AF"/>
                </a:solidFill>
                <a:latin typeface="Roboto"/>
                <a:ea typeface="Roboto"/>
                <a:cs typeface="Roboto"/>
                <a:sym typeface="Roboto"/>
              </a:rPr>
              <a:t>, </a:t>
            </a:r>
            <a:r>
              <a:rPr lang="es-ES" sz="2400" dirty="0" err="1">
                <a:solidFill>
                  <a:srgbClr val="2B91AF"/>
                </a:solidFill>
                <a:latin typeface="Roboto"/>
                <a:ea typeface="Roboto"/>
                <a:cs typeface="Roboto"/>
                <a:sym typeface="Roboto"/>
              </a:rPr>
              <a:t>Context.</a:t>
            </a:r>
            <a:r>
              <a:rPr lang="es-ES" sz="2400" i="1" dirty="0" err="1">
                <a:solidFill>
                  <a:srgbClr val="2B91AF"/>
                </a:solidFill>
                <a:latin typeface="Roboto"/>
                <a:ea typeface="Roboto"/>
                <a:cs typeface="Roboto"/>
                <a:sym typeface="Roboto"/>
              </a:rPr>
              <a:t>MODE_PRIVATE</a:t>
            </a:r>
            <a:r>
              <a:rPr lang="es-ES" sz="2400" dirty="0">
                <a:solidFill>
                  <a:srgbClr val="2B91AF"/>
                </a:solidFill>
                <a:latin typeface="Roboto"/>
                <a:ea typeface="Roboto"/>
                <a:cs typeface="Roboto"/>
                <a:sym typeface="Roboto"/>
              </a:rPr>
              <a:t>)</a:t>
            </a:r>
            <a:endParaRPr sz="2400" dirty="0">
              <a:solidFill>
                <a:srgbClr val="2B91AF"/>
              </a:solidFill>
              <a:latin typeface="Roboto"/>
              <a:ea typeface="Roboto"/>
              <a:cs typeface="Roboto"/>
              <a:sym typeface="Roboto"/>
            </a:endParaRPr>
          </a:p>
          <a:p>
            <a:pPr marL="0" lvl="0" indent="0" algn="l" rtl="0">
              <a:spcBef>
                <a:spcPts val="0"/>
              </a:spcBef>
              <a:spcAft>
                <a:spcPts val="0"/>
              </a:spcAft>
              <a:buNone/>
            </a:pPr>
            <a:endParaRPr sz="2400" dirty="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None/>
            </a:pPr>
            <a:r>
              <a:rPr lang="es-ES" sz="2400" dirty="0" err="1">
                <a:solidFill>
                  <a:srgbClr val="2B91AF"/>
                </a:solidFill>
                <a:latin typeface="Roboto"/>
                <a:ea typeface="Roboto"/>
                <a:cs typeface="Roboto"/>
                <a:sym typeface="Roboto"/>
              </a:rPr>
              <a:t>SharedPreferences</a:t>
            </a:r>
            <a:r>
              <a:rPr lang="es-ES" sz="2400" dirty="0">
                <a:solidFill>
                  <a:srgbClr val="2B91AF"/>
                </a:solidFill>
                <a:latin typeface="Roboto"/>
                <a:ea typeface="Roboto"/>
                <a:cs typeface="Roboto"/>
                <a:sym typeface="Roboto"/>
              </a:rPr>
              <a:t> preferencias=</a:t>
            </a:r>
            <a:endParaRPr sz="2400" dirty="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None/>
            </a:pPr>
            <a:r>
              <a:rPr lang="es-ES" sz="2400" dirty="0" err="1">
                <a:solidFill>
                  <a:srgbClr val="2B91AF"/>
                </a:solidFill>
                <a:latin typeface="Roboto"/>
                <a:ea typeface="Roboto"/>
                <a:cs typeface="Roboto"/>
                <a:sym typeface="Roboto"/>
              </a:rPr>
              <a:t>getSharedPreferences</a:t>
            </a:r>
            <a:r>
              <a:rPr lang="es-ES" sz="2400" dirty="0">
                <a:solidFill>
                  <a:srgbClr val="2B91AF"/>
                </a:solidFill>
                <a:latin typeface="Roboto"/>
                <a:ea typeface="Roboto"/>
                <a:cs typeface="Roboto"/>
                <a:sym typeface="Roboto"/>
              </a:rPr>
              <a:t>("Preferencias",</a:t>
            </a:r>
            <a:endParaRPr sz="2400" dirty="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dirty="0" err="1">
                <a:solidFill>
                  <a:srgbClr val="2B91AF"/>
                </a:solidFill>
                <a:latin typeface="Roboto"/>
                <a:ea typeface="Roboto"/>
                <a:cs typeface="Roboto"/>
                <a:sym typeface="Roboto"/>
              </a:rPr>
              <a:t>Context.MODE_PRIVATE</a:t>
            </a:r>
            <a:r>
              <a:rPr lang="es-ES" sz="2400" dirty="0">
                <a:solidFill>
                  <a:srgbClr val="2B91AF"/>
                </a:solidFill>
                <a:latin typeface="Roboto"/>
                <a:ea typeface="Roboto"/>
                <a:cs typeface="Roboto"/>
                <a:sym typeface="Roboto"/>
              </a:rPr>
              <a:t>);</a:t>
            </a:r>
            <a:endParaRPr sz="2400" dirty="0">
              <a:solidFill>
                <a:srgbClr val="2B91AF"/>
              </a:solidFill>
              <a:latin typeface="Roboto"/>
              <a:ea typeface="Roboto"/>
              <a:cs typeface="Roboto"/>
              <a:sym typeface="Roboto"/>
            </a:endParaRPr>
          </a:p>
          <a:p>
            <a:pPr marL="0" lvl="0" indent="0" algn="l" rtl="0">
              <a:spcBef>
                <a:spcPts val="0"/>
              </a:spcBef>
              <a:spcAft>
                <a:spcPts val="0"/>
              </a:spcAft>
              <a:buNone/>
            </a:pPr>
            <a:r>
              <a:rPr lang="es-ES" dirty="0">
                <a:solidFill>
                  <a:srgbClr val="006699"/>
                </a:solidFill>
              </a:rPr>
              <a:t>“preferencias” es el nombre del archivo </a:t>
            </a:r>
            <a:r>
              <a:rPr lang="es-ES" dirty="0" err="1">
                <a:solidFill>
                  <a:srgbClr val="006699"/>
                </a:solidFill>
              </a:rPr>
              <a:t>xml</a:t>
            </a:r>
            <a:r>
              <a:rPr lang="es-ES" dirty="0">
                <a:solidFill>
                  <a:srgbClr val="006699"/>
                </a:solidFill>
              </a:rPr>
              <a:t> de preferencias en el que queremos guardar y cargar nuestros pares clave-valor. </a:t>
            </a:r>
            <a:endParaRPr dirty="0">
              <a:solidFill>
                <a:srgbClr val="006699"/>
              </a:solidFill>
            </a:endParaRPr>
          </a:p>
          <a:p>
            <a:pPr marL="0" lvl="0" indent="0" algn="l" rtl="0">
              <a:lnSpc>
                <a:spcPct val="100000"/>
              </a:lnSpc>
              <a:spcBef>
                <a:spcPts val="0"/>
              </a:spcBef>
              <a:spcAft>
                <a:spcPts val="0"/>
              </a:spcAft>
              <a:buNone/>
            </a:pPr>
            <a:r>
              <a:rPr lang="es-ES" sz="2600" b="1" dirty="0">
                <a:solidFill>
                  <a:srgbClr val="136798"/>
                </a:solidFill>
                <a:latin typeface="Roboto"/>
                <a:ea typeface="Roboto"/>
                <a:cs typeface="Roboto"/>
                <a:sym typeface="Roboto"/>
              </a:rPr>
              <a:t>También podemos usar la función de </a:t>
            </a:r>
            <a:r>
              <a:rPr lang="es-ES" sz="2600" b="1" dirty="0" err="1">
                <a:solidFill>
                  <a:srgbClr val="136798"/>
                </a:solidFill>
                <a:latin typeface="Roboto"/>
                <a:ea typeface="Roboto"/>
                <a:cs typeface="Roboto"/>
                <a:sym typeface="Roboto"/>
              </a:rPr>
              <a:t>Context</a:t>
            </a:r>
            <a:r>
              <a:rPr lang="es-ES" sz="2600" b="1" dirty="0">
                <a:solidFill>
                  <a:srgbClr val="136798"/>
                </a:solidFill>
                <a:latin typeface="Roboto"/>
                <a:ea typeface="Roboto"/>
                <a:cs typeface="Roboto"/>
                <a:sym typeface="Roboto"/>
              </a:rPr>
              <a:t> </a:t>
            </a:r>
            <a:r>
              <a:rPr lang="es-ES" sz="2600" b="1" dirty="0" err="1">
                <a:solidFill>
                  <a:srgbClr val="136798"/>
                </a:solidFill>
                <a:latin typeface="Roboto"/>
                <a:ea typeface="Roboto"/>
                <a:cs typeface="Roboto"/>
                <a:sym typeface="Roboto"/>
              </a:rPr>
              <a:t>getPreferences</a:t>
            </a:r>
            <a:r>
              <a:rPr lang="es-ES" sz="2600" b="1" dirty="0">
                <a:solidFill>
                  <a:srgbClr val="136798"/>
                </a:solidFill>
                <a:latin typeface="Roboto"/>
                <a:ea typeface="Roboto"/>
                <a:cs typeface="Roboto"/>
                <a:sym typeface="Roboto"/>
              </a:rPr>
              <a:t>(), y se devolverá el fichero de preferencias con un nombre por defecto para la actividad actual.</a:t>
            </a:r>
            <a:endParaRPr sz="2600" b="1" dirty="0">
              <a:solidFill>
                <a:srgbClr val="136798"/>
              </a:solidFill>
              <a:latin typeface="Roboto"/>
              <a:ea typeface="Roboto"/>
              <a:cs typeface="Roboto"/>
              <a:sym typeface="Roboto"/>
            </a:endParaRPr>
          </a:p>
        </p:txBody>
      </p:sp>
      <p:sp>
        <p:nvSpPr>
          <p:cNvPr id="401" name="Google Shape;401;p5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402" name="Google Shape;402;p59"/>
          <p:cNvPicPr preferRelativeResize="0"/>
          <p:nvPr/>
        </p:nvPicPr>
        <p:blipFill>
          <a:blip r:embed="rId4">
            <a:alphaModFix/>
          </a:blip>
          <a:stretch>
            <a:fillRect/>
          </a:stretch>
        </p:blipFill>
        <p:spPr>
          <a:xfrm>
            <a:off x="8903250" y="1730175"/>
            <a:ext cx="240750" cy="1316399"/>
          </a:xfrm>
          <a:prstGeom prst="rect">
            <a:avLst/>
          </a:prstGeom>
          <a:noFill/>
          <a:ln>
            <a:noFill/>
          </a:ln>
        </p:spPr>
      </p:pic>
      <p:pic>
        <p:nvPicPr>
          <p:cNvPr id="403" name="Google Shape;403;p59"/>
          <p:cNvPicPr preferRelativeResize="0"/>
          <p:nvPr/>
        </p:nvPicPr>
        <p:blipFill>
          <a:blip r:embed="rId5">
            <a:alphaModFix/>
          </a:blip>
          <a:stretch>
            <a:fillRect/>
          </a:stretch>
        </p:blipFill>
        <p:spPr>
          <a:xfrm>
            <a:off x="8903250" y="3060208"/>
            <a:ext cx="240750" cy="13226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7"/>
        <p:cNvGrpSpPr/>
        <p:nvPr/>
      </p:nvGrpSpPr>
      <p:grpSpPr>
        <a:xfrm>
          <a:off x="0" y="0"/>
          <a:ext cx="0" cy="0"/>
          <a:chOff x="0" y="0"/>
          <a:chExt cx="0" cy="0"/>
        </a:xfrm>
      </p:grpSpPr>
      <p:sp>
        <p:nvSpPr>
          <p:cNvPr id="408" name="Google Shape;408;p6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6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000" dirty="0">
                <a:solidFill>
                  <a:srgbClr val="006699"/>
                </a:solidFill>
              </a:rPr>
              <a:t>Al igual que los archivos en el almacenamiento interno, se pueden abrir las preferencias en tres modos, dos de ellos obsoletos, y que no deberían usarse:</a:t>
            </a:r>
            <a:endParaRPr sz="2500" dirty="0">
              <a:solidFill>
                <a:srgbClr val="006699"/>
              </a:solidFill>
            </a:endParaRPr>
          </a:p>
          <a:p>
            <a:pPr marL="838200" lvl="0" indent="-387350" algn="l" rtl="0">
              <a:lnSpc>
                <a:spcPct val="115000"/>
              </a:lnSpc>
              <a:spcBef>
                <a:spcPts val="0"/>
              </a:spcBef>
              <a:spcAft>
                <a:spcPts val="0"/>
              </a:spcAft>
              <a:buClr>
                <a:srgbClr val="006699"/>
              </a:buClr>
              <a:buSzPts val="2500"/>
              <a:buFont typeface="Verdana"/>
              <a:buChar char="●"/>
            </a:pPr>
            <a:r>
              <a:rPr lang="es-ES" sz="2500" dirty="0">
                <a:solidFill>
                  <a:srgbClr val="C36900"/>
                </a:solidFill>
                <a:latin typeface="Roboto"/>
                <a:ea typeface="Roboto"/>
                <a:cs typeface="Roboto"/>
                <a:sym typeface="Roboto"/>
              </a:rPr>
              <a:t>MODE_PRIVATE</a:t>
            </a:r>
            <a:r>
              <a:rPr lang="es-ES" sz="2500" dirty="0">
                <a:solidFill>
                  <a:srgbClr val="006699"/>
                </a:solidFill>
                <a:latin typeface="Roboto"/>
                <a:ea typeface="Roboto"/>
                <a:cs typeface="Roboto"/>
                <a:sym typeface="Roboto"/>
              </a:rPr>
              <a:t>. Escribe para un archivo privado, sustituyendo todo el contenido.</a:t>
            </a:r>
            <a:endParaRPr sz="2500" dirty="0">
              <a:solidFill>
                <a:srgbClr val="006699"/>
              </a:solidFill>
              <a:latin typeface="Roboto"/>
              <a:ea typeface="Roboto"/>
              <a:cs typeface="Roboto"/>
              <a:sym typeface="Roboto"/>
            </a:endParaRPr>
          </a:p>
          <a:p>
            <a:pPr marL="838200" lvl="0" indent="-387350" algn="l" rtl="0">
              <a:lnSpc>
                <a:spcPct val="115000"/>
              </a:lnSpc>
              <a:spcBef>
                <a:spcPts val="0"/>
              </a:spcBef>
              <a:spcAft>
                <a:spcPts val="0"/>
              </a:spcAft>
              <a:buClr>
                <a:srgbClr val="006699"/>
              </a:buClr>
              <a:buSzPts val="2500"/>
              <a:buFont typeface="Verdana"/>
              <a:buChar char="●"/>
            </a:pPr>
            <a:r>
              <a:rPr lang="es-ES" sz="2500" dirty="0">
                <a:solidFill>
                  <a:schemeClr val="bg1"/>
                </a:solidFill>
                <a:highlight>
                  <a:srgbClr val="FF0000"/>
                </a:highlight>
                <a:latin typeface="Roboto"/>
                <a:ea typeface="Roboto"/>
                <a:cs typeface="Roboto"/>
                <a:sym typeface="Roboto"/>
              </a:rPr>
              <a:t>MODE_WORLD_READABLE. Todas las aplicaciones pueden leer, pero sólo la nuestra puede </a:t>
            </a:r>
            <a:r>
              <a:rPr lang="es-ES" sz="2500" dirty="0" err="1">
                <a:solidFill>
                  <a:schemeClr val="bg1"/>
                </a:solidFill>
                <a:highlight>
                  <a:srgbClr val="FF0000"/>
                </a:highlight>
                <a:latin typeface="Roboto"/>
                <a:ea typeface="Roboto"/>
                <a:cs typeface="Roboto"/>
                <a:sym typeface="Roboto"/>
              </a:rPr>
              <a:t>modificarlas.Obsoleta</a:t>
            </a:r>
            <a:r>
              <a:rPr lang="es-ES" sz="2500" dirty="0">
                <a:solidFill>
                  <a:schemeClr val="bg1"/>
                </a:solidFill>
                <a:highlight>
                  <a:srgbClr val="FF0000"/>
                </a:highlight>
                <a:latin typeface="Roboto"/>
                <a:ea typeface="Roboto"/>
                <a:cs typeface="Roboto"/>
                <a:sym typeface="Roboto"/>
              </a:rPr>
              <a:t> desde API 17 (Android 4.2). NO USAR NUNCA</a:t>
            </a:r>
            <a:endParaRPr sz="2500" dirty="0">
              <a:solidFill>
                <a:schemeClr val="bg1"/>
              </a:solidFill>
              <a:highlight>
                <a:srgbClr val="FF0000"/>
              </a:highlight>
              <a:latin typeface="Roboto"/>
              <a:ea typeface="Roboto"/>
              <a:cs typeface="Roboto"/>
              <a:sym typeface="Roboto"/>
            </a:endParaRPr>
          </a:p>
          <a:p>
            <a:pPr marL="838200" lvl="0" indent="-387350" algn="l" rtl="0">
              <a:lnSpc>
                <a:spcPct val="115000"/>
              </a:lnSpc>
              <a:spcBef>
                <a:spcPts val="0"/>
              </a:spcBef>
              <a:spcAft>
                <a:spcPts val="0"/>
              </a:spcAft>
              <a:buClr>
                <a:srgbClr val="006699"/>
              </a:buClr>
              <a:buSzPts val="2500"/>
              <a:buFont typeface="Verdana"/>
              <a:buChar char="●"/>
            </a:pPr>
            <a:r>
              <a:rPr lang="es-ES" sz="2500" dirty="0">
                <a:solidFill>
                  <a:schemeClr val="bg1"/>
                </a:solidFill>
                <a:highlight>
                  <a:srgbClr val="FF0000"/>
                </a:highlight>
                <a:latin typeface="Roboto"/>
                <a:ea typeface="Roboto"/>
                <a:cs typeface="Roboto"/>
                <a:sym typeface="Roboto"/>
              </a:rPr>
              <a:t>MODE_WORLD_WRITABLE. Igual que la anterior, para escritura. NO USAR NUNCA.</a:t>
            </a:r>
            <a:endParaRPr sz="2500" dirty="0">
              <a:solidFill>
                <a:schemeClr val="bg1"/>
              </a:solidFill>
              <a:highlight>
                <a:srgbClr val="FF0000"/>
              </a:highlight>
              <a:latin typeface="Roboto"/>
              <a:ea typeface="Roboto"/>
              <a:cs typeface="Roboto"/>
              <a:sym typeface="Roboto"/>
            </a:endParaRPr>
          </a:p>
          <a:p>
            <a:pPr marL="0" lvl="0" indent="0" algn="l" rtl="0">
              <a:lnSpc>
                <a:spcPct val="115000"/>
              </a:lnSpc>
              <a:spcBef>
                <a:spcPts val="2100"/>
              </a:spcBef>
              <a:spcAft>
                <a:spcPts val="0"/>
              </a:spcAft>
              <a:buNone/>
            </a:pPr>
            <a:r>
              <a:rPr lang="es-ES" sz="2500" dirty="0" err="1">
                <a:solidFill>
                  <a:schemeClr val="bg1"/>
                </a:solidFill>
                <a:highlight>
                  <a:srgbClr val="FF0000"/>
                </a:highlight>
                <a:latin typeface="Roboto"/>
                <a:ea typeface="Roboto"/>
                <a:cs typeface="Roboto"/>
                <a:sym typeface="Roboto"/>
              </a:rPr>
              <a:t>Append</a:t>
            </a:r>
            <a:r>
              <a:rPr lang="es-ES" sz="2500" dirty="0">
                <a:solidFill>
                  <a:schemeClr val="bg1"/>
                </a:solidFill>
                <a:highlight>
                  <a:srgbClr val="FF0000"/>
                </a:highlight>
                <a:latin typeface="Roboto"/>
                <a:ea typeface="Roboto"/>
                <a:cs typeface="Roboto"/>
                <a:sym typeface="Roboto"/>
              </a:rPr>
              <a:t> no tiene sentido con MODE_APPEND. Da error.</a:t>
            </a:r>
            <a:endParaRPr sz="2500" dirty="0">
              <a:solidFill>
                <a:schemeClr val="bg1"/>
              </a:solidFill>
              <a:highlight>
                <a:srgbClr val="FF0000"/>
              </a:highlight>
              <a:latin typeface="Roboto"/>
              <a:ea typeface="Roboto"/>
              <a:cs typeface="Roboto"/>
              <a:sym typeface="Roboto"/>
            </a:endParaRPr>
          </a:p>
          <a:p>
            <a:pPr marL="0" lvl="0" indent="0" algn="l" rtl="0">
              <a:lnSpc>
                <a:spcPct val="100000"/>
              </a:lnSpc>
              <a:spcBef>
                <a:spcPts val="2100"/>
              </a:spcBef>
              <a:spcAft>
                <a:spcPts val="0"/>
              </a:spcAft>
              <a:buNone/>
            </a:pPr>
            <a:endParaRPr sz="2500" b="1" dirty="0">
              <a:solidFill>
                <a:srgbClr val="136798"/>
              </a:solidFill>
              <a:latin typeface="Roboto"/>
              <a:ea typeface="Roboto"/>
              <a:cs typeface="Roboto"/>
              <a:sym typeface="Roboto"/>
            </a:endParaRPr>
          </a:p>
        </p:txBody>
      </p:sp>
      <p:sp>
        <p:nvSpPr>
          <p:cNvPr id="410" name="Google Shape;410;p6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6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6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s-ES" sz="2400" dirty="0">
                <a:solidFill>
                  <a:srgbClr val="006699"/>
                </a:solidFill>
                <a:highlight>
                  <a:srgbClr val="FFFF00"/>
                </a:highlight>
              </a:rPr>
              <a:t>Básicamente, hay tres tipos de métodos </a:t>
            </a:r>
            <a:r>
              <a:rPr lang="es-ES" sz="2400" dirty="0" err="1">
                <a:solidFill>
                  <a:srgbClr val="006699"/>
                </a:solidFill>
                <a:highlight>
                  <a:srgbClr val="FFFF00"/>
                </a:highlight>
              </a:rPr>
              <a:t>enSharedPreferences</a:t>
            </a:r>
            <a:r>
              <a:rPr lang="es-ES" sz="2400" dirty="0">
                <a:solidFill>
                  <a:srgbClr val="006699"/>
                </a:solidFill>
                <a:highlight>
                  <a:srgbClr val="FFFF00"/>
                </a:highlight>
              </a:rPr>
              <a:t>, son:</a:t>
            </a:r>
            <a:endParaRPr sz="2400" dirty="0">
              <a:solidFill>
                <a:srgbClr val="006699"/>
              </a:solidFill>
              <a:highlight>
                <a:srgbClr val="FFFF00"/>
              </a:highlight>
            </a:endParaRPr>
          </a:p>
          <a:p>
            <a:pPr marL="457200" lvl="0" indent="-381000" algn="l" rtl="0">
              <a:lnSpc>
                <a:spcPct val="115000"/>
              </a:lnSpc>
              <a:spcBef>
                <a:spcPts val="2100"/>
              </a:spcBef>
              <a:spcAft>
                <a:spcPts val="0"/>
              </a:spcAft>
              <a:buClr>
                <a:srgbClr val="006699"/>
              </a:buClr>
              <a:buSzPts val="2400"/>
              <a:buChar char="●"/>
            </a:pPr>
            <a:r>
              <a:rPr lang="es-ES" sz="2400" dirty="0" err="1">
                <a:solidFill>
                  <a:srgbClr val="C36900"/>
                </a:solidFill>
              </a:rPr>
              <a:t>contains</a:t>
            </a:r>
            <a:r>
              <a:rPr lang="es-ES" sz="2400" dirty="0">
                <a:solidFill>
                  <a:srgbClr val="C36900"/>
                </a:solidFill>
              </a:rPr>
              <a:t>(</a:t>
            </a:r>
            <a:r>
              <a:rPr lang="es-ES" sz="2400" dirty="0" err="1">
                <a:solidFill>
                  <a:srgbClr val="C36900"/>
                </a:solidFill>
              </a:rPr>
              <a:t>String</a:t>
            </a:r>
            <a:r>
              <a:rPr lang="es-ES" sz="2400" dirty="0">
                <a:solidFill>
                  <a:srgbClr val="C36900"/>
                </a:solidFill>
              </a:rPr>
              <a:t> Key)</a:t>
            </a:r>
            <a:r>
              <a:rPr lang="es-ES" sz="2400" dirty="0">
                <a:solidFill>
                  <a:srgbClr val="006699"/>
                </a:solidFill>
              </a:rPr>
              <a:t>: </a:t>
            </a:r>
            <a:r>
              <a:rPr lang="es-ES" sz="2400" dirty="0" err="1">
                <a:solidFill>
                  <a:srgbClr val="006699"/>
                </a:solidFill>
              </a:rPr>
              <a:t>Devuelvun</a:t>
            </a:r>
            <a:r>
              <a:rPr lang="es-ES" sz="2400" dirty="0">
                <a:solidFill>
                  <a:srgbClr val="006699"/>
                </a:solidFill>
              </a:rPr>
              <a:t> booleano que indica si el fichero de opciones referenciado contiene la clave de preferencia o no.</a:t>
            </a:r>
            <a:endParaRPr sz="2400" dirty="0">
              <a:solidFill>
                <a:srgbClr val="006699"/>
              </a:solidFill>
            </a:endParaRPr>
          </a:p>
          <a:p>
            <a:pPr marL="457200" lvl="0" indent="-381000" algn="l" rtl="0">
              <a:lnSpc>
                <a:spcPct val="115000"/>
              </a:lnSpc>
              <a:spcBef>
                <a:spcPts val="1000"/>
              </a:spcBef>
              <a:spcAft>
                <a:spcPts val="0"/>
              </a:spcAft>
              <a:buClr>
                <a:srgbClr val="006699"/>
              </a:buClr>
              <a:buSzPts val="2400"/>
              <a:buChar char="●"/>
            </a:pPr>
            <a:r>
              <a:rPr lang="es-ES" sz="2400" dirty="0">
                <a:solidFill>
                  <a:srgbClr val="006699"/>
                </a:solidFill>
              </a:rPr>
              <a:t> </a:t>
            </a:r>
            <a:r>
              <a:rPr lang="es-ES" sz="2400" dirty="0" err="1">
                <a:solidFill>
                  <a:srgbClr val="C36900"/>
                </a:solidFill>
              </a:rPr>
              <a:t>getXXX</a:t>
            </a:r>
            <a:r>
              <a:rPr lang="es-ES" sz="2400" dirty="0">
                <a:solidFill>
                  <a:srgbClr val="C36900"/>
                </a:solidFill>
              </a:rPr>
              <a:t>(</a:t>
            </a:r>
            <a:r>
              <a:rPr lang="es-ES" sz="2400" dirty="0" err="1">
                <a:solidFill>
                  <a:srgbClr val="C36900"/>
                </a:solidFill>
              </a:rPr>
              <a:t>String</a:t>
            </a:r>
            <a:r>
              <a:rPr lang="es-ES" sz="2400" dirty="0">
                <a:solidFill>
                  <a:srgbClr val="C36900"/>
                </a:solidFill>
              </a:rPr>
              <a:t> Key, XXX </a:t>
            </a:r>
            <a:r>
              <a:rPr lang="es-ES" sz="2400" dirty="0" err="1">
                <a:solidFill>
                  <a:srgbClr val="C36900"/>
                </a:solidFill>
              </a:rPr>
              <a:t>defValue</a:t>
            </a:r>
            <a:r>
              <a:rPr lang="es-ES" sz="2400" dirty="0">
                <a:solidFill>
                  <a:srgbClr val="C36900"/>
                </a:solidFill>
              </a:rPr>
              <a:t>)</a:t>
            </a:r>
            <a:r>
              <a:rPr lang="es-ES" sz="2400" dirty="0">
                <a:solidFill>
                  <a:srgbClr val="006699"/>
                </a:solidFill>
              </a:rPr>
              <a:t>: XXX siendo cualquiera de los tipos admitidos como valor en </a:t>
            </a:r>
            <a:r>
              <a:rPr lang="es-ES" sz="2400" dirty="0" err="1">
                <a:solidFill>
                  <a:srgbClr val="006699"/>
                </a:solidFill>
              </a:rPr>
              <a:t>preferences</a:t>
            </a:r>
            <a:r>
              <a:rPr lang="es-ES" sz="2400" dirty="0">
                <a:solidFill>
                  <a:srgbClr val="006699"/>
                </a:solidFill>
              </a:rPr>
              <a:t>. Busca la preferencia con esta clave, y si no la encuentra, devuelve el valor </a:t>
            </a:r>
            <a:r>
              <a:rPr lang="es-ES" sz="2400" dirty="0" err="1">
                <a:solidFill>
                  <a:srgbClr val="006699"/>
                </a:solidFill>
              </a:rPr>
              <a:t>defValue</a:t>
            </a:r>
            <a:endParaRPr sz="2400" dirty="0">
              <a:solidFill>
                <a:srgbClr val="006699"/>
              </a:solidFill>
            </a:endParaRPr>
          </a:p>
          <a:p>
            <a:pPr marL="457200" lvl="0" indent="-381000" algn="l" rtl="0">
              <a:lnSpc>
                <a:spcPct val="115000"/>
              </a:lnSpc>
              <a:spcBef>
                <a:spcPts val="2100"/>
              </a:spcBef>
              <a:spcAft>
                <a:spcPts val="0"/>
              </a:spcAft>
              <a:buClr>
                <a:srgbClr val="006699"/>
              </a:buClr>
              <a:buSzPts val="2400"/>
              <a:buChar char="●"/>
            </a:pPr>
            <a:r>
              <a:rPr lang="es-ES" sz="2400" dirty="0" err="1">
                <a:solidFill>
                  <a:srgbClr val="C36900"/>
                </a:solidFill>
              </a:rPr>
              <a:t>edit</a:t>
            </a:r>
            <a:r>
              <a:rPr lang="es-ES" sz="2400" dirty="0">
                <a:solidFill>
                  <a:srgbClr val="C36900"/>
                </a:solidFill>
              </a:rPr>
              <a:t>()</a:t>
            </a:r>
            <a:r>
              <a:rPr lang="es-ES" sz="2400" dirty="0">
                <a:solidFill>
                  <a:srgbClr val="006699"/>
                </a:solidFill>
              </a:rPr>
              <a:t> Nos devuelve un objeto de tipo </a:t>
            </a:r>
            <a:r>
              <a:rPr lang="es-ES" sz="2400" dirty="0" err="1">
                <a:solidFill>
                  <a:srgbClr val="006699"/>
                </a:solidFill>
              </a:rPr>
              <a:t>SharedPreferences.Editor</a:t>
            </a:r>
            <a:r>
              <a:rPr lang="es-ES" sz="2400" dirty="0">
                <a:solidFill>
                  <a:srgbClr val="006699"/>
                </a:solidFill>
              </a:rPr>
              <a:t>, con el que se pueden introducir valores en el </a:t>
            </a:r>
            <a:r>
              <a:rPr lang="es-ES" sz="2400" dirty="0" err="1">
                <a:solidFill>
                  <a:srgbClr val="006699"/>
                </a:solidFill>
              </a:rPr>
              <a:t>SharedPreferences</a:t>
            </a:r>
            <a:r>
              <a:rPr lang="es-ES" sz="2400" dirty="0">
                <a:solidFill>
                  <a:srgbClr val="006699"/>
                </a:solidFill>
              </a:rPr>
              <a:t>.</a:t>
            </a:r>
            <a:endParaRPr sz="2400" dirty="0">
              <a:solidFill>
                <a:srgbClr val="006699"/>
              </a:solidFill>
            </a:endParaRPr>
          </a:p>
          <a:p>
            <a:pPr marL="0" lvl="0" indent="0" algn="l" rtl="0">
              <a:lnSpc>
                <a:spcPct val="115000"/>
              </a:lnSpc>
              <a:spcBef>
                <a:spcPts val="1000"/>
              </a:spcBef>
              <a:spcAft>
                <a:spcPts val="0"/>
              </a:spcAft>
              <a:buNone/>
            </a:pPr>
            <a:r>
              <a:rPr lang="es-ES" sz="2200" dirty="0">
                <a:solidFill>
                  <a:srgbClr val="006699"/>
                </a:solidFill>
              </a:rPr>
              <a:t>También tenemos un escuchador de eventos (Ver documentación)</a:t>
            </a:r>
            <a:endParaRPr sz="2200" dirty="0">
              <a:solidFill>
                <a:srgbClr val="006699"/>
              </a:solidFill>
            </a:endParaRPr>
          </a:p>
          <a:p>
            <a:pPr marL="0" lvl="0" indent="0" algn="l" rtl="0">
              <a:lnSpc>
                <a:spcPct val="100000"/>
              </a:lnSpc>
              <a:spcBef>
                <a:spcPts val="2100"/>
              </a:spcBef>
              <a:spcAft>
                <a:spcPts val="0"/>
              </a:spcAft>
              <a:buNone/>
            </a:pPr>
            <a:endParaRPr sz="2400" b="1" dirty="0">
              <a:solidFill>
                <a:srgbClr val="136798"/>
              </a:solidFill>
              <a:latin typeface="Roboto"/>
              <a:ea typeface="Roboto"/>
              <a:cs typeface="Roboto"/>
              <a:sym typeface="Roboto"/>
            </a:endParaRPr>
          </a:p>
        </p:txBody>
      </p:sp>
      <p:sp>
        <p:nvSpPr>
          <p:cNvPr id="417" name="Google Shape;417;p6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1"/>
        <p:cNvGrpSpPr/>
        <p:nvPr/>
      </p:nvGrpSpPr>
      <p:grpSpPr>
        <a:xfrm>
          <a:off x="0" y="0"/>
          <a:ext cx="0" cy="0"/>
          <a:chOff x="0" y="0"/>
          <a:chExt cx="0" cy="0"/>
        </a:xfrm>
      </p:grpSpPr>
      <p:sp>
        <p:nvSpPr>
          <p:cNvPr id="422" name="Google Shape;422;p6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6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s-ES" sz="2400">
                <a:solidFill>
                  <a:srgbClr val="006699"/>
                </a:solidFill>
                <a:latin typeface="Roboto"/>
                <a:ea typeface="Roboto"/>
                <a:cs typeface="Roboto"/>
                <a:sym typeface="Roboto"/>
              </a:rPr>
              <a:t>Ejemplo:</a:t>
            </a:r>
            <a:endParaRPr sz="2400">
              <a:solidFill>
                <a:srgbClr val="2B91AF"/>
              </a:solidFill>
              <a:latin typeface="Roboto"/>
              <a:ea typeface="Roboto"/>
              <a:cs typeface="Roboto"/>
              <a:sym typeface="Roboto"/>
            </a:endParaRPr>
          </a:p>
          <a:p>
            <a:pPr marL="0" lvl="0" indent="0" algn="l" rtl="0">
              <a:spcBef>
                <a:spcPts val="2100"/>
              </a:spcBef>
              <a:spcAft>
                <a:spcPts val="0"/>
              </a:spcAft>
              <a:buNone/>
            </a:pPr>
            <a:r>
              <a:rPr lang="es-ES" sz="2400">
                <a:solidFill>
                  <a:srgbClr val="2B91AF"/>
                </a:solidFill>
                <a:latin typeface="Roboto"/>
                <a:ea typeface="Roboto"/>
                <a:cs typeface="Roboto"/>
                <a:sym typeface="Roboto"/>
              </a:rPr>
              <a:t>val preferencias = getSharedPreferences("Preferencias", Context.</a:t>
            </a:r>
            <a:r>
              <a:rPr lang="es-ES" sz="2400" i="1">
                <a:solidFill>
                  <a:srgbClr val="2B91AF"/>
                </a:solidFill>
                <a:latin typeface="Roboto"/>
                <a:ea typeface="Roboto"/>
                <a:cs typeface="Roboto"/>
                <a:sym typeface="Roboto"/>
              </a:rPr>
              <a:t>MODE_PRIVATE</a:t>
            </a:r>
            <a:r>
              <a:rPr lang="es-ES" sz="2400">
                <a:solidFill>
                  <a:srgbClr val="2B91AF"/>
                </a:solidFill>
                <a:latin typeface="Roboto"/>
                <a:ea typeface="Roboto"/>
                <a:cs typeface="Roboto"/>
                <a:sym typeface="Roboto"/>
              </a:rPr>
              <a:t>)</a:t>
            </a:r>
            <a:endParaRPr sz="2400">
              <a:solidFill>
                <a:srgbClr val="2B91AF"/>
              </a:solidFill>
              <a:latin typeface="Roboto"/>
              <a:ea typeface="Roboto"/>
              <a:cs typeface="Roboto"/>
              <a:sym typeface="Roboto"/>
            </a:endParaRPr>
          </a:p>
          <a:p>
            <a:pPr marL="0" lvl="0" indent="0" algn="l" rtl="0">
              <a:spcBef>
                <a:spcPts val="0"/>
              </a:spcBef>
              <a:spcAft>
                <a:spcPts val="0"/>
              </a:spcAft>
              <a:buNone/>
            </a:pPr>
            <a:r>
              <a:rPr lang="es-ES" sz="2400">
                <a:solidFill>
                  <a:srgbClr val="2B91AF"/>
                </a:solidFill>
                <a:latin typeface="Roboto"/>
                <a:ea typeface="Roboto"/>
                <a:cs typeface="Roboto"/>
                <a:sym typeface="Roboto"/>
              </a:rPr>
              <a:t>val email = preferencias.getString("email", "miguel.paramos@cenecmalaga.es")</a:t>
            </a:r>
            <a:endParaRPr sz="2400">
              <a:solidFill>
                <a:srgbClr val="2B91A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400">
              <a:solidFill>
                <a:srgbClr val="2B91AF"/>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40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a:solidFill>
                  <a:srgbClr val="2B91AF"/>
                </a:solidFill>
                <a:latin typeface="Roboto"/>
                <a:ea typeface="Roboto"/>
                <a:cs typeface="Roboto"/>
                <a:sym typeface="Roboto"/>
              </a:rPr>
              <a:t>SharedPreferences preferencias=</a:t>
            </a:r>
            <a:endParaRPr sz="240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a:solidFill>
                  <a:srgbClr val="2B91AF"/>
                </a:solidFill>
                <a:latin typeface="Roboto"/>
                <a:ea typeface="Roboto"/>
                <a:cs typeface="Roboto"/>
                <a:sym typeface="Roboto"/>
              </a:rPr>
              <a:t>getSharedPreferences("Preferencias",</a:t>
            </a:r>
            <a:endParaRPr sz="240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None/>
            </a:pPr>
            <a:r>
              <a:rPr lang="es-ES" sz="2400">
                <a:solidFill>
                  <a:srgbClr val="2B91AF"/>
                </a:solidFill>
                <a:latin typeface="Roboto"/>
                <a:ea typeface="Roboto"/>
                <a:cs typeface="Roboto"/>
                <a:sym typeface="Roboto"/>
              </a:rPr>
              <a:t>Context.MODE_PRIVATE);</a:t>
            </a:r>
            <a:endParaRPr sz="240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None/>
            </a:pPr>
            <a:r>
              <a:rPr lang="es-ES" sz="2400">
                <a:solidFill>
                  <a:srgbClr val="2B91AF"/>
                </a:solidFill>
                <a:latin typeface="Roboto"/>
                <a:ea typeface="Roboto"/>
                <a:cs typeface="Roboto"/>
                <a:sym typeface="Roboto"/>
              </a:rPr>
              <a:t>String email=preferencias.getString(“email”,</a:t>
            </a:r>
            <a:endParaRPr sz="2400">
              <a:solidFill>
                <a:srgbClr val="2B91AF"/>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a:solidFill>
                  <a:srgbClr val="2B91AF"/>
                </a:solidFill>
                <a:latin typeface="Roboto"/>
                <a:ea typeface="Roboto"/>
                <a:cs typeface="Roboto"/>
                <a:sym typeface="Roboto"/>
              </a:rPr>
              <a:t>”miguel.paramos@cenecmalaga.es”);</a:t>
            </a:r>
            <a:endParaRPr sz="2400">
              <a:solidFill>
                <a:srgbClr val="2B91AF"/>
              </a:solidFill>
              <a:latin typeface="Roboto"/>
              <a:ea typeface="Roboto"/>
              <a:cs typeface="Roboto"/>
              <a:sym typeface="Roboto"/>
            </a:endParaRPr>
          </a:p>
          <a:p>
            <a:pPr marL="0" lvl="0" indent="0" algn="l" rtl="0">
              <a:lnSpc>
                <a:spcPct val="115000"/>
              </a:lnSpc>
              <a:spcBef>
                <a:spcPts val="1000"/>
              </a:spcBef>
              <a:spcAft>
                <a:spcPts val="0"/>
              </a:spcAft>
              <a:buNone/>
            </a:pPr>
            <a:endParaRPr sz="2500">
              <a:solidFill>
                <a:srgbClr val="2B91AF"/>
              </a:solidFill>
            </a:endParaRPr>
          </a:p>
          <a:p>
            <a:pPr marL="0" lvl="0" indent="0" algn="l" rtl="0">
              <a:lnSpc>
                <a:spcPct val="100000"/>
              </a:lnSpc>
              <a:spcBef>
                <a:spcPts val="2100"/>
              </a:spcBef>
              <a:spcAft>
                <a:spcPts val="0"/>
              </a:spcAft>
              <a:buNone/>
            </a:pPr>
            <a:endParaRPr sz="2500">
              <a:solidFill>
                <a:srgbClr val="2B91AF"/>
              </a:solidFill>
              <a:latin typeface="Roboto"/>
              <a:ea typeface="Roboto"/>
              <a:cs typeface="Roboto"/>
              <a:sym typeface="Roboto"/>
            </a:endParaRPr>
          </a:p>
        </p:txBody>
      </p:sp>
      <p:sp>
        <p:nvSpPr>
          <p:cNvPr id="424" name="Google Shape;424;p6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425" name="Google Shape;425;p62"/>
          <p:cNvPicPr preferRelativeResize="0"/>
          <p:nvPr/>
        </p:nvPicPr>
        <p:blipFill rotWithShape="1">
          <a:blip r:embed="rId4">
            <a:alphaModFix/>
          </a:blip>
          <a:srcRect/>
          <a:stretch/>
        </p:blipFill>
        <p:spPr>
          <a:xfrm>
            <a:off x="8455975" y="927775"/>
            <a:ext cx="688025" cy="2370500"/>
          </a:xfrm>
          <a:prstGeom prst="rect">
            <a:avLst/>
          </a:prstGeom>
          <a:noFill/>
          <a:ln>
            <a:noFill/>
          </a:ln>
        </p:spPr>
      </p:pic>
      <p:pic>
        <p:nvPicPr>
          <p:cNvPr id="426" name="Google Shape;426;p62"/>
          <p:cNvPicPr preferRelativeResize="0"/>
          <p:nvPr/>
        </p:nvPicPr>
        <p:blipFill>
          <a:blip r:embed="rId5">
            <a:alphaModFix/>
          </a:blip>
          <a:stretch>
            <a:fillRect/>
          </a:stretch>
        </p:blipFill>
        <p:spPr>
          <a:xfrm>
            <a:off x="8455975" y="3611701"/>
            <a:ext cx="688025" cy="23817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6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63"/>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s-ES" sz="2500" dirty="0">
                <a:solidFill>
                  <a:srgbClr val="006699"/>
                </a:solidFill>
              </a:rPr>
              <a:t>A través de la función </a:t>
            </a:r>
            <a:r>
              <a:rPr lang="es-ES" sz="2500" dirty="0" err="1">
                <a:solidFill>
                  <a:srgbClr val="006699"/>
                </a:solidFill>
              </a:rPr>
              <a:t>edit</a:t>
            </a:r>
            <a:r>
              <a:rPr lang="es-ES" sz="2500" dirty="0">
                <a:solidFill>
                  <a:srgbClr val="006699"/>
                </a:solidFill>
              </a:rPr>
              <a:t>(), podemos obtener un </a:t>
            </a:r>
            <a:r>
              <a:rPr lang="es-ES" sz="2500" dirty="0" err="1">
                <a:solidFill>
                  <a:srgbClr val="C36900"/>
                </a:solidFill>
                <a:highlight>
                  <a:srgbClr val="FFFF00"/>
                </a:highlight>
              </a:rPr>
              <a:t>SharedPreferences.Editor</a:t>
            </a:r>
            <a:r>
              <a:rPr lang="es-ES" sz="2500" dirty="0">
                <a:solidFill>
                  <a:srgbClr val="006699"/>
                </a:solidFill>
                <a:highlight>
                  <a:srgbClr val="FFFF00"/>
                </a:highlight>
              </a:rPr>
              <a:t>, </a:t>
            </a:r>
            <a:r>
              <a:rPr lang="es-ES" sz="2500" dirty="0">
                <a:solidFill>
                  <a:srgbClr val="006699"/>
                </a:solidFill>
              </a:rPr>
              <a:t>(</a:t>
            </a:r>
            <a:r>
              <a:rPr lang="es-ES" sz="2500" u="sng" dirty="0" err="1">
                <a:solidFill>
                  <a:schemeClr val="hlink"/>
                </a:solidFill>
                <a:hlinkClick r:id="rId4"/>
              </a:rPr>
              <a:t>Doc</a:t>
            </a:r>
            <a:r>
              <a:rPr lang="es-ES" sz="2500" u="sng" dirty="0">
                <a:solidFill>
                  <a:schemeClr val="hlink"/>
                </a:solidFill>
                <a:hlinkClick r:id="rId4"/>
              </a:rPr>
              <a:t> Aquí</a:t>
            </a:r>
            <a:r>
              <a:rPr lang="es-ES" sz="2500" dirty="0">
                <a:solidFill>
                  <a:srgbClr val="006699"/>
                </a:solidFill>
              </a:rPr>
              <a:t>) que es la clase que nos permite añadir preferencias. Sus funciones interesantes son:</a:t>
            </a:r>
            <a:endParaRPr sz="2500" dirty="0">
              <a:solidFill>
                <a:srgbClr val="006699"/>
              </a:solidFill>
            </a:endParaRPr>
          </a:p>
          <a:p>
            <a:pPr marL="457200" lvl="0" indent="-387350" algn="l" rtl="0">
              <a:lnSpc>
                <a:spcPct val="115000"/>
              </a:lnSpc>
              <a:spcBef>
                <a:spcPts val="2100"/>
              </a:spcBef>
              <a:spcAft>
                <a:spcPts val="0"/>
              </a:spcAft>
              <a:buClr>
                <a:srgbClr val="006699"/>
              </a:buClr>
              <a:buSzPts val="2500"/>
              <a:buChar char="●"/>
            </a:pPr>
            <a:r>
              <a:rPr lang="es-ES" sz="2500" dirty="0" err="1">
                <a:solidFill>
                  <a:srgbClr val="C36900"/>
                </a:solidFill>
              </a:rPr>
              <a:t>putXXX</a:t>
            </a:r>
            <a:r>
              <a:rPr lang="es-ES" sz="2500" dirty="0">
                <a:solidFill>
                  <a:srgbClr val="C36900"/>
                </a:solidFill>
              </a:rPr>
              <a:t>(</a:t>
            </a:r>
            <a:r>
              <a:rPr lang="es-ES" sz="2500" dirty="0" err="1">
                <a:solidFill>
                  <a:srgbClr val="C36900"/>
                </a:solidFill>
              </a:rPr>
              <a:t>String</a:t>
            </a:r>
            <a:r>
              <a:rPr lang="es-ES" sz="2500" dirty="0">
                <a:solidFill>
                  <a:srgbClr val="C36900"/>
                </a:solidFill>
              </a:rPr>
              <a:t> </a:t>
            </a:r>
            <a:r>
              <a:rPr lang="es-ES" sz="2500" dirty="0" err="1">
                <a:solidFill>
                  <a:srgbClr val="C36900"/>
                </a:solidFill>
              </a:rPr>
              <a:t>key</a:t>
            </a:r>
            <a:r>
              <a:rPr lang="es-ES" sz="2500" dirty="0">
                <a:solidFill>
                  <a:srgbClr val="C36900"/>
                </a:solidFill>
              </a:rPr>
              <a:t>, XXX </a:t>
            </a:r>
            <a:r>
              <a:rPr lang="es-ES" sz="2500" dirty="0" err="1">
                <a:solidFill>
                  <a:srgbClr val="C36900"/>
                </a:solidFill>
              </a:rPr>
              <a:t>value</a:t>
            </a:r>
            <a:r>
              <a:rPr lang="es-ES" sz="2500" dirty="0">
                <a:solidFill>
                  <a:srgbClr val="C36900"/>
                </a:solidFill>
              </a:rPr>
              <a:t>)</a:t>
            </a:r>
            <a:r>
              <a:rPr lang="es-ES" sz="2500" dirty="0">
                <a:solidFill>
                  <a:srgbClr val="006699"/>
                </a:solidFill>
              </a:rPr>
              <a:t>: coloca en las preferencias esa clave y ese valor en el </a:t>
            </a:r>
            <a:r>
              <a:rPr lang="es-ES" sz="2500" dirty="0" err="1">
                <a:solidFill>
                  <a:srgbClr val="006699"/>
                </a:solidFill>
              </a:rPr>
              <a:t>xml</a:t>
            </a:r>
            <a:r>
              <a:rPr lang="es-ES" sz="2500" dirty="0">
                <a:solidFill>
                  <a:srgbClr val="006699"/>
                </a:solidFill>
              </a:rPr>
              <a:t>. XXX tiene que ser uno de los tipos soportados.</a:t>
            </a:r>
            <a:endParaRPr sz="2500" dirty="0">
              <a:solidFill>
                <a:srgbClr val="006699"/>
              </a:solidFill>
            </a:endParaRPr>
          </a:p>
          <a:p>
            <a:pPr marL="457200" lvl="0" indent="-387350" algn="l" rtl="0">
              <a:lnSpc>
                <a:spcPct val="115000"/>
              </a:lnSpc>
              <a:spcBef>
                <a:spcPts val="0"/>
              </a:spcBef>
              <a:spcAft>
                <a:spcPts val="0"/>
              </a:spcAft>
              <a:buClr>
                <a:srgbClr val="006699"/>
              </a:buClr>
              <a:buSzPts val="2500"/>
              <a:buChar char="●"/>
            </a:pPr>
            <a:r>
              <a:rPr lang="es-ES" sz="2500" dirty="0" err="1">
                <a:solidFill>
                  <a:srgbClr val="C36900"/>
                </a:solidFill>
              </a:rPr>
              <a:t>apply</a:t>
            </a:r>
            <a:r>
              <a:rPr lang="es-ES" sz="2500" dirty="0">
                <a:solidFill>
                  <a:srgbClr val="C36900"/>
                </a:solidFill>
              </a:rPr>
              <a:t>() / </a:t>
            </a:r>
            <a:r>
              <a:rPr lang="es-ES" sz="2500" dirty="0" err="1">
                <a:solidFill>
                  <a:srgbClr val="C36900"/>
                </a:solidFill>
              </a:rPr>
              <a:t>commit</a:t>
            </a:r>
            <a:r>
              <a:rPr lang="es-ES" sz="2500" dirty="0">
                <a:solidFill>
                  <a:srgbClr val="C36900"/>
                </a:solidFill>
              </a:rPr>
              <a:t>()</a:t>
            </a:r>
            <a:r>
              <a:rPr lang="es-ES" sz="2500" dirty="0">
                <a:solidFill>
                  <a:srgbClr val="006699"/>
                </a:solidFill>
              </a:rPr>
              <a:t> : Hace efectiva la escritura en el fichero de XML, al igual que con un </a:t>
            </a:r>
            <a:r>
              <a:rPr lang="es-ES" sz="2500" dirty="0" err="1">
                <a:solidFill>
                  <a:srgbClr val="006699"/>
                </a:solidFill>
              </a:rPr>
              <a:t>flush</a:t>
            </a:r>
            <a:r>
              <a:rPr lang="es-ES" sz="2500" dirty="0">
                <a:solidFill>
                  <a:srgbClr val="006699"/>
                </a:solidFill>
              </a:rPr>
              <a:t>() en un flujo, no se escribe nada en disco de forma efectiva hasta que se llama a una de ellas.</a:t>
            </a:r>
            <a:endParaRPr sz="2500" dirty="0">
              <a:solidFill>
                <a:srgbClr val="006699"/>
              </a:solidFill>
            </a:endParaRPr>
          </a:p>
          <a:p>
            <a:pPr marL="457200" lvl="0" indent="-387350" algn="l" rtl="0">
              <a:lnSpc>
                <a:spcPct val="115000"/>
              </a:lnSpc>
              <a:spcBef>
                <a:spcPts val="0"/>
              </a:spcBef>
              <a:spcAft>
                <a:spcPts val="0"/>
              </a:spcAft>
              <a:buClr>
                <a:srgbClr val="006699"/>
              </a:buClr>
              <a:buSzPts val="2500"/>
              <a:buChar char="●"/>
            </a:pPr>
            <a:r>
              <a:rPr lang="es-ES" sz="2500" dirty="0" err="1">
                <a:solidFill>
                  <a:srgbClr val="C36900"/>
                </a:solidFill>
              </a:rPr>
              <a:t>remove</a:t>
            </a:r>
            <a:r>
              <a:rPr lang="es-ES" sz="2500" dirty="0">
                <a:solidFill>
                  <a:srgbClr val="C36900"/>
                </a:solidFill>
              </a:rPr>
              <a:t>(</a:t>
            </a:r>
            <a:r>
              <a:rPr lang="es-ES" sz="2500" dirty="0" err="1">
                <a:solidFill>
                  <a:srgbClr val="C36900"/>
                </a:solidFill>
              </a:rPr>
              <a:t>String</a:t>
            </a:r>
            <a:r>
              <a:rPr lang="es-ES" sz="2500" dirty="0">
                <a:solidFill>
                  <a:srgbClr val="C36900"/>
                </a:solidFill>
              </a:rPr>
              <a:t> </a:t>
            </a:r>
            <a:r>
              <a:rPr lang="es-ES" sz="2500" dirty="0" err="1">
                <a:solidFill>
                  <a:srgbClr val="C36900"/>
                </a:solidFill>
              </a:rPr>
              <a:t>key</a:t>
            </a:r>
            <a:r>
              <a:rPr lang="es-ES" sz="2500" dirty="0">
                <a:solidFill>
                  <a:srgbClr val="C36900"/>
                </a:solidFill>
              </a:rPr>
              <a:t>)</a:t>
            </a:r>
            <a:r>
              <a:rPr lang="es-ES" sz="2500" dirty="0">
                <a:solidFill>
                  <a:srgbClr val="006699"/>
                </a:solidFill>
              </a:rPr>
              <a:t>: elimina esa clave (y su valor) de preferencias.</a:t>
            </a:r>
            <a:endParaRPr sz="2500" dirty="0">
              <a:solidFill>
                <a:srgbClr val="006699"/>
              </a:solidFill>
            </a:endParaRPr>
          </a:p>
          <a:p>
            <a:pPr marL="0" lvl="0" indent="0" algn="l" rtl="0">
              <a:lnSpc>
                <a:spcPct val="115000"/>
              </a:lnSpc>
              <a:spcBef>
                <a:spcPts val="2100"/>
              </a:spcBef>
              <a:spcAft>
                <a:spcPts val="0"/>
              </a:spcAft>
              <a:buNone/>
            </a:pPr>
            <a:endParaRPr sz="2500" dirty="0">
              <a:solidFill>
                <a:srgbClr val="006699"/>
              </a:solidFill>
            </a:endParaRPr>
          </a:p>
          <a:p>
            <a:pPr marL="0" lvl="0" indent="0" algn="l" rtl="0">
              <a:lnSpc>
                <a:spcPct val="100000"/>
              </a:lnSpc>
              <a:spcBef>
                <a:spcPts val="2100"/>
              </a:spcBef>
              <a:spcAft>
                <a:spcPts val="0"/>
              </a:spcAft>
              <a:buNone/>
            </a:pPr>
            <a:endParaRPr sz="2500" b="1" dirty="0">
              <a:solidFill>
                <a:srgbClr val="136798"/>
              </a:solidFill>
              <a:latin typeface="Roboto"/>
              <a:ea typeface="Roboto"/>
              <a:cs typeface="Roboto"/>
              <a:sym typeface="Roboto"/>
            </a:endParaRPr>
          </a:p>
        </p:txBody>
      </p:sp>
      <p:sp>
        <p:nvSpPr>
          <p:cNvPr id="433" name="Google Shape;433;p6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pic>
        <p:nvPicPr>
          <p:cNvPr id="95" name="Google Shape;95;p19"/>
          <p:cNvPicPr preferRelativeResize="0"/>
          <p:nvPr/>
        </p:nvPicPr>
        <p:blipFill rotWithShape="1">
          <a:blip r:embed="rId4">
            <a:alphaModFix/>
          </a:blip>
          <a:srcRect t="4395" b="4404"/>
          <a:stretch/>
        </p:blipFill>
        <p:spPr>
          <a:xfrm>
            <a:off x="0" y="603300"/>
            <a:ext cx="9144000" cy="6254700"/>
          </a:xfrm>
          <a:prstGeom prst="rect">
            <a:avLst/>
          </a:prstGeom>
          <a:noFill/>
          <a:ln>
            <a:noFill/>
          </a:ln>
        </p:spPr>
      </p:pic>
      <p:sp>
        <p:nvSpPr>
          <p:cNvPr id="96" name="Google Shape;96;p19"/>
          <p:cNvSpPr txBox="1"/>
          <p:nvPr/>
        </p:nvSpPr>
        <p:spPr>
          <a:xfrm>
            <a:off x="7199325" y="6565500"/>
            <a:ext cx="1944600" cy="2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solidFill>
                  <a:srgbClr val="FFFFFF"/>
                </a:solidFill>
                <a:highlight>
                  <a:srgbClr val="FF0000"/>
                </a:highlight>
              </a:rPr>
              <a:t>Imagen de Giphy.com</a:t>
            </a:r>
            <a:endParaRPr>
              <a:solidFill>
                <a:srgbClr val="FFFFFF"/>
              </a:solidFill>
              <a:highlight>
                <a:srgbClr val="FF0000"/>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6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9" name="Google Shape;439;p64"/>
          <p:cNvSpPr txBox="1">
            <a:spLocks noGrp="1"/>
          </p:cNvSpPr>
          <p:nvPr>
            <p:ph type="subTitle" idx="1"/>
          </p:nvPr>
        </p:nvSpPr>
        <p:spPr>
          <a:xfrm>
            <a:off x="0" y="603300"/>
            <a:ext cx="80949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a:solidFill>
                  <a:srgbClr val="006699"/>
                </a:solidFill>
                <a:latin typeface="Roboto"/>
                <a:ea typeface="Roboto"/>
                <a:cs typeface="Roboto"/>
                <a:sym typeface="Roboto"/>
              </a:rPr>
              <a:t>Ejemplo:</a:t>
            </a:r>
            <a:endParaRPr sz="2900">
              <a:solidFill>
                <a:srgbClr val="006699"/>
              </a:solidFill>
              <a:latin typeface="Roboto"/>
              <a:ea typeface="Roboto"/>
              <a:cs typeface="Roboto"/>
              <a:sym typeface="Roboto"/>
            </a:endParaRPr>
          </a:p>
          <a:p>
            <a:pPr marL="152400" marR="152400" lvl="0" indent="0" algn="l" rtl="0">
              <a:lnSpc>
                <a:spcPct val="115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SharedPreferences preferencias=     getSharedPreferences("Preferencias",Context.MODE_PRIVATE);</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SharedPreferences.Editor ed = preferencias.edit();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ed.putString("email", "miguel.paramos@cenecmalaga.es");</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ed.putString("name", "Miguel");</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ed.commit();</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Clr>
                <a:schemeClr val="dk1"/>
              </a:buClr>
              <a:buSzPts val="1100"/>
              <a:buFont typeface="Arial"/>
              <a:buNone/>
            </a:pPr>
            <a:endParaRPr sz="2400">
              <a:solidFill>
                <a:srgbClr val="009999"/>
              </a:solidFill>
              <a:latin typeface="Roboto"/>
              <a:ea typeface="Roboto"/>
              <a:cs typeface="Roboto"/>
              <a:sym typeface="Roboto"/>
            </a:endParaRPr>
          </a:p>
          <a:p>
            <a:pPr marL="0" lvl="0" indent="0" algn="l" rtl="0">
              <a:spcBef>
                <a:spcPts val="1000"/>
              </a:spcBef>
              <a:spcAft>
                <a:spcPts val="0"/>
              </a:spcAft>
              <a:buNone/>
            </a:pPr>
            <a:endParaRPr sz="1400">
              <a:solidFill>
                <a:srgbClr val="000000"/>
              </a:solidFill>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1000"/>
              </a:spcAft>
              <a:buNone/>
            </a:pPr>
            <a:endParaRPr sz="2900">
              <a:solidFill>
                <a:srgbClr val="006699"/>
              </a:solidFill>
              <a:latin typeface="Roboto"/>
              <a:ea typeface="Roboto"/>
              <a:cs typeface="Roboto"/>
              <a:sym typeface="Roboto"/>
            </a:endParaRPr>
          </a:p>
        </p:txBody>
      </p:sp>
      <p:pic>
        <p:nvPicPr>
          <p:cNvPr id="440" name="Google Shape;440;p64"/>
          <p:cNvPicPr preferRelativeResize="0"/>
          <p:nvPr/>
        </p:nvPicPr>
        <p:blipFill>
          <a:blip r:embed="rId4">
            <a:alphaModFix/>
          </a:blip>
          <a:stretch>
            <a:fillRect/>
          </a:stretch>
        </p:blipFill>
        <p:spPr>
          <a:xfrm>
            <a:off x="8011025" y="633425"/>
            <a:ext cx="1132975" cy="6224575"/>
          </a:xfrm>
          <a:prstGeom prst="rect">
            <a:avLst/>
          </a:prstGeom>
          <a:noFill/>
          <a:ln>
            <a:noFill/>
          </a:ln>
        </p:spPr>
      </p:pic>
      <p:sp>
        <p:nvSpPr>
          <p:cNvPr id="441" name="Google Shape;441;p6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5"/>
        <p:cNvGrpSpPr/>
        <p:nvPr/>
      </p:nvGrpSpPr>
      <p:grpSpPr>
        <a:xfrm>
          <a:off x="0" y="0"/>
          <a:ext cx="0" cy="0"/>
          <a:chOff x="0" y="0"/>
          <a:chExt cx="0" cy="0"/>
        </a:xfrm>
      </p:grpSpPr>
      <p:sp>
        <p:nvSpPr>
          <p:cNvPr id="446" name="Google Shape;446;p6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65"/>
          <p:cNvSpPr txBox="1">
            <a:spLocks noGrp="1"/>
          </p:cNvSpPr>
          <p:nvPr>
            <p:ph type="subTitle" idx="1"/>
          </p:nvPr>
        </p:nvSpPr>
        <p:spPr>
          <a:xfrm>
            <a:off x="0" y="603300"/>
            <a:ext cx="8094900" cy="62547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ES" sz="2900">
                <a:solidFill>
                  <a:srgbClr val="006699"/>
                </a:solidFill>
                <a:latin typeface="Roboto"/>
                <a:ea typeface="Roboto"/>
                <a:cs typeface="Roboto"/>
                <a:sym typeface="Roboto"/>
              </a:rPr>
              <a:t>Ejemplo:</a:t>
            </a:r>
            <a:endParaRPr sz="2900">
              <a:solidFill>
                <a:srgbClr val="006699"/>
              </a:solidFill>
              <a:latin typeface="Roboto"/>
              <a:ea typeface="Roboto"/>
              <a:cs typeface="Roboto"/>
              <a:sym typeface="Roboto"/>
            </a:endParaRPr>
          </a:p>
          <a:p>
            <a:pPr marL="152400" marR="152400" lvl="0" indent="0" algn="l" rtl="0">
              <a:lnSpc>
                <a:spcPct val="115000"/>
              </a:lnSpc>
              <a:spcBef>
                <a:spcPts val="1000"/>
              </a:spcBef>
              <a:spcAft>
                <a:spcPts val="0"/>
              </a:spcAft>
              <a:buClr>
                <a:schemeClr val="dk1"/>
              </a:buClr>
              <a:buSzPts val="1100"/>
              <a:buFont typeface="Arial"/>
              <a:buNone/>
            </a:pPr>
            <a:r>
              <a:rPr lang="es-ES" sz="2400">
                <a:solidFill>
                  <a:srgbClr val="009999"/>
                </a:solidFill>
                <a:latin typeface="Roboto"/>
                <a:ea typeface="Roboto"/>
                <a:cs typeface="Roboto"/>
                <a:sym typeface="Roboto"/>
              </a:rPr>
              <a:t>var preferencias:SharedPreferences =     getSharedPreferences("Preferencias",Context.MODE_PRIVATE);</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var ed:SharedPreferences.Editor = preferencias.edit();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ed.putString("email", "miguel.paramos@cenecmalaga.es");</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ed.putString("name", "Miguel");</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ed.commit();</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a:solidFill>
                <a:srgbClr val="009999"/>
              </a:solidFill>
              <a:latin typeface="Roboto"/>
              <a:ea typeface="Roboto"/>
              <a:cs typeface="Roboto"/>
              <a:sym typeface="Roboto"/>
            </a:endParaRPr>
          </a:p>
          <a:p>
            <a:pPr marL="127000" marR="127000" lvl="0" indent="0" algn="l" rtl="0">
              <a:lnSpc>
                <a:spcPct val="100000"/>
              </a:lnSpc>
              <a:spcBef>
                <a:spcPts val="1000"/>
              </a:spcBef>
              <a:spcAft>
                <a:spcPts val="0"/>
              </a:spcAft>
              <a:buNone/>
            </a:pPr>
            <a:endParaRPr sz="2400">
              <a:solidFill>
                <a:srgbClr val="009999"/>
              </a:solidFill>
              <a:latin typeface="Roboto"/>
              <a:ea typeface="Roboto"/>
              <a:cs typeface="Roboto"/>
              <a:sym typeface="Roboto"/>
            </a:endParaRPr>
          </a:p>
          <a:p>
            <a:pPr marL="0" lvl="0" indent="0" algn="l" rtl="0">
              <a:spcBef>
                <a:spcPts val="1000"/>
              </a:spcBef>
              <a:spcAft>
                <a:spcPts val="0"/>
              </a:spcAft>
              <a:buNone/>
            </a:pPr>
            <a:endParaRPr sz="1400">
              <a:solidFill>
                <a:srgbClr val="000000"/>
              </a:solidFill>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0"/>
              </a:spcAft>
              <a:buNone/>
            </a:pPr>
            <a:endParaRPr sz="2900">
              <a:solidFill>
                <a:srgbClr val="006699"/>
              </a:solidFill>
              <a:latin typeface="Roboto"/>
              <a:ea typeface="Roboto"/>
              <a:cs typeface="Roboto"/>
              <a:sym typeface="Roboto"/>
            </a:endParaRPr>
          </a:p>
          <a:p>
            <a:pPr marL="0" lvl="0" indent="0" algn="l" rtl="0">
              <a:spcBef>
                <a:spcPts val="1000"/>
              </a:spcBef>
              <a:spcAft>
                <a:spcPts val="1000"/>
              </a:spcAft>
              <a:buNone/>
            </a:pPr>
            <a:endParaRPr sz="2900">
              <a:solidFill>
                <a:srgbClr val="006699"/>
              </a:solidFill>
              <a:latin typeface="Roboto"/>
              <a:ea typeface="Roboto"/>
              <a:cs typeface="Roboto"/>
              <a:sym typeface="Roboto"/>
            </a:endParaRPr>
          </a:p>
        </p:txBody>
      </p:sp>
      <p:pic>
        <p:nvPicPr>
          <p:cNvPr id="448" name="Google Shape;448;p65"/>
          <p:cNvPicPr preferRelativeResize="0"/>
          <p:nvPr/>
        </p:nvPicPr>
        <p:blipFill>
          <a:blip r:embed="rId4">
            <a:alphaModFix/>
          </a:blip>
          <a:stretch>
            <a:fillRect/>
          </a:stretch>
        </p:blipFill>
        <p:spPr>
          <a:xfrm>
            <a:off x="8005575" y="633425"/>
            <a:ext cx="1138425" cy="6224550"/>
          </a:xfrm>
          <a:prstGeom prst="rect">
            <a:avLst/>
          </a:prstGeom>
          <a:noFill/>
          <a:ln>
            <a:noFill/>
          </a:ln>
        </p:spPr>
      </p:pic>
      <p:sp>
        <p:nvSpPr>
          <p:cNvPr id="449" name="Google Shape;449;p6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3"/>
        <p:cNvGrpSpPr/>
        <p:nvPr/>
      </p:nvGrpSpPr>
      <p:grpSpPr>
        <a:xfrm>
          <a:off x="0" y="0"/>
          <a:ext cx="0" cy="0"/>
          <a:chOff x="0" y="0"/>
          <a:chExt cx="0" cy="0"/>
        </a:xfrm>
      </p:grpSpPr>
      <p:sp>
        <p:nvSpPr>
          <p:cNvPr id="454" name="Google Shape;454;p66"/>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66"/>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s-ES" sz="2500">
                <a:solidFill>
                  <a:srgbClr val="006699"/>
                </a:solidFill>
              </a:rPr>
              <a:t>Con esto, si miramos el fichero de preferencias correspondiente en /data/data veremos:</a:t>
            </a:r>
            <a:endParaRPr sz="2500">
              <a:solidFill>
                <a:srgbClr val="006699"/>
              </a:solidFill>
            </a:endParaRPr>
          </a:p>
          <a:p>
            <a:pPr marL="152400" marR="152400" lvl="0" indent="0" algn="l" rtl="0">
              <a:lnSpc>
                <a:spcPct val="115000"/>
              </a:lnSpc>
              <a:spcBef>
                <a:spcPts val="2100"/>
              </a:spcBef>
              <a:spcAft>
                <a:spcPts val="0"/>
              </a:spcAft>
              <a:buClr>
                <a:schemeClr val="dk1"/>
              </a:buClr>
              <a:buSzPts val="1100"/>
              <a:buFont typeface="Arial"/>
              <a:buNone/>
            </a:pPr>
            <a:r>
              <a:rPr lang="es-ES" sz="2400">
                <a:solidFill>
                  <a:srgbClr val="009999"/>
                </a:solidFill>
                <a:latin typeface="Roboto"/>
                <a:ea typeface="Roboto"/>
                <a:cs typeface="Roboto"/>
                <a:sym typeface="Roboto"/>
              </a:rPr>
              <a:t>&lt;?xml version='1.0' encoding='utf-8' standalone='yes' ?&gt;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&lt;map&gt;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    &lt;string name="email"&gt; </a:t>
            </a:r>
            <a:endParaRPr sz="2400">
              <a:solidFill>
                <a:srgbClr val="009999"/>
              </a:solidFill>
              <a:latin typeface="Roboto"/>
              <a:ea typeface="Roboto"/>
              <a:cs typeface="Roboto"/>
              <a:sym typeface="Roboto"/>
            </a:endParaRPr>
          </a:p>
          <a:p>
            <a:pPr marL="1066800" marR="152400" lvl="0" indent="30480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miguel.paramos@cenecmalaga.es</a:t>
            </a:r>
            <a:endParaRPr sz="2400">
              <a:solidFill>
                <a:srgbClr val="009999"/>
              </a:solidFill>
              <a:latin typeface="Roboto"/>
              <a:ea typeface="Roboto"/>
              <a:cs typeface="Roboto"/>
              <a:sym typeface="Roboto"/>
            </a:endParaRPr>
          </a:p>
          <a:p>
            <a:pPr marL="6096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 &lt;/string&gt;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    &lt;string name="name"&gt;Miguel&lt;/string&gt;</a:t>
            </a:r>
            <a:endParaRPr sz="2400">
              <a:solidFill>
                <a:srgbClr val="009999"/>
              </a:solidFill>
              <a:latin typeface="Roboto"/>
              <a:ea typeface="Roboto"/>
              <a:cs typeface="Roboto"/>
              <a:sym typeface="Roboto"/>
            </a:endParaRPr>
          </a:p>
          <a:p>
            <a:pPr marL="152400" marR="152400" lvl="0" indent="0" algn="l" rtl="0">
              <a:lnSpc>
                <a:spcPct val="115000"/>
              </a:lnSpc>
              <a:spcBef>
                <a:spcPts val="0"/>
              </a:spcBef>
              <a:spcAft>
                <a:spcPts val="0"/>
              </a:spcAft>
              <a:buClr>
                <a:schemeClr val="dk1"/>
              </a:buClr>
              <a:buSzPts val="1100"/>
              <a:buFont typeface="Arial"/>
              <a:buNone/>
            </a:pPr>
            <a:r>
              <a:rPr lang="es-ES" sz="2400">
                <a:solidFill>
                  <a:srgbClr val="009999"/>
                </a:solidFill>
                <a:latin typeface="Roboto"/>
                <a:ea typeface="Roboto"/>
                <a:cs typeface="Roboto"/>
                <a:sym typeface="Roboto"/>
              </a:rPr>
              <a:t>&lt;/map&gt;</a:t>
            </a:r>
            <a:endParaRPr sz="2400">
              <a:solidFill>
                <a:srgbClr val="009999"/>
              </a:solidFill>
              <a:latin typeface="Roboto"/>
              <a:ea typeface="Roboto"/>
              <a:cs typeface="Roboto"/>
              <a:sym typeface="Roboto"/>
            </a:endParaRPr>
          </a:p>
          <a:p>
            <a:pPr marL="0" lvl="0" indent="0" algn="l" rtl="0">
              <a:lnSpc>
                <a:spcPct val="115000"/>
              </a:lnSpc>
              <a:spcBef>
                <a:spcPts val="1000"/>
              </a:spcBef>
              <a:spcAft>
                <a:spcPts val="0"/>
              </a:spcAft>
              <a:buNone/>
            </a:pPr>
            <a:endParaRPr sz="2500">
              <a:solidFill>
                <a:srgbClr val="006699"/>
              </a:solidFill>
            </a:endParaRPr>
          </a:p>
          <a:p>
            <a:pPr marL="0" lvl="0" indent="0" algn="l" rtl="0">
              <a:lnSpc>
                <a:spcPct val="100000"/>
              </a:lnSpc>
              <a:spcBef>
                <a:spcPts val="2100"/>
              </a:spcBef>
              <a:spcAft>
                <a:spcPts val="0"/>
              </a:spcAft>
              <a:buNone/>
            </a:pPr>
            <a:endParaRPr sz="2500" b="1">
              <a:solidFill>
                <a:srgbClr val="136798"/>
              </a:solidFill>
              <a:latin typeface="Roboto"/>
              <a:ea typeface="Roboto"/>
              <a:cs typeface="Roboto"/>
              <a:sym typeface="Roboto"/>
            </a:endParaRPr>
          </a:p>
        </p:txBody>
      </p:sp>
      <p:sp>
        <p:nvSpPr>
          <p:cNvPr id="456" name="Google Shape;456;p6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0"/>
        <p:cNvGrpSpPr/>
        <p:nvPr/>
      </p:nvGrpSpPr>
      <p:grpSpPr>
        <a:xfrm>
          <a:off x="0" y="0"/>
          <a:ext cx="0" cy="0"/>
          <a:chOff x="0" y="0"/>
          <a:chExt cx="0" cy="0"/>
        </a:xfrm>
      </p:grpSpPr>
      <p:sp>
        <p:nvSpPr>
          <p:cNvPr id="461" name="Google Shape;461;p6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67"/>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152400" marR="152400" lvl="0" indent="0" algn="l" rtl="0">
              <a:lnSpc>
                <a:spcPct val="115000"/>
              </a:lnSpc>
              <a:spcBef>
                <a:spcPts val="0"/>
              </a:spcBef>
              <a:spcAft>
                <a:spcPts val="0"/>
              </a:spcAft>
              <a:buNone/>
            </a:pPr>
            <a:r>
              <a:rPr lang="es-ES" sz="2400" dirty="0">
                <a:solidFill>
                  <a:srgbClr val="006699"/>
                </a:solidFill>
                <a:latin typeface="Roboto"/>
                <a:ea typeface="Roboto"/>
                <a:cs typeface="Roboto"/>
                <a:sym typeface="Roboto"/>
              </a:rPr>
              <a:t>¡Hay otra manera de definir las preferencias! </a:t>
            </a:r>
            <a:endParaRPr sz="2400" dirty="0">
              <a:solidFill>
                <a:srgbClr val="006699"/>
              </a:solidFill>
              <a:latin typeface="Roboto"/>
              <a:ea typeface="Roboto"/>
              <a:cs typeface="Roboto"/>
              <a:sym typeface="Roboto"/>
            </a:endParaRPr>
          </a:p>
          <a:p>
            <a:pPr marL="152400" marR="152400" lvl="0" indent="0" algn="l" rtl="0">
              <a:lnSpc>
                <a:spcPct val="115000"/>
              </a:lnSpc>
              <a:spcBef>
                <a:spcPts val="0"/>
              </a:spcBef>
              <a:spcAft>
                <a:spcPts val="0"/>
              </a:spcAft>
              <a:buNone/>
            </a:pPr>
            <a:endParaRPr sz="2400" dirty="0">
              <a:solidFill>
                <a:srgbClr val="006699"/>
              </a:solidFill>
              <a:latin typeface="Roboto"/>
              <a:ea typeface="Roboto"/>
              <a:cs typeface="Roboto"/>
              <a:sym typeface="Roboto"/>
            </a:endParaRPr>
          </a:p>
          <a:p>
            <a:pPr marL="152400" marR="152400" lvl="0" indent="0" algn="l" rtl="0">
              <a:lnSpc>
                <a:spcPct val="115000"/>
              </a:lnSpc>
              <a:spcBef>
                <a:spcPts val="0"/>
              </a:spcBef>
              <a:spcAft>
                <a:spcPts val="0"/>
              </a:spcAft>
              <a:buNone/>
            </a:pPr>
            <a:r>
              <a:rPr lang="es-ES" sz="2400" dirty="0">
                <a:solidFill>
                  <a:srgbClr val="006699"/>
                </a:solidFill>
                <a:latin typeface="Roboto"/>
                <a:ea typeface="Roboto"/>
                <a:cs typeface="Roboto"/>
                <a:sym typeface="Roboto"/>
              </a:rPr>
              <a:t>Creando dos ficheros:</a:t>
            </a:r>
            <a:endParaRPr sz="2400" dirty="0">
              <a:solidFill>
                <a:srgbClr val="006699"/>
              </a:solidFill>
              <a:latin typeface="Roboto"/>
              <a:ea typeface="Roboto"/>
              <a:cs typeface="Roboto"/>
              <a:sym typeface="Roboto"/>
            </a:endParaRPr>
          </a:p>
          <a:p>
            <a:pPr marL="457200" marR="152400" lvl="0" indent="-381000" algn="l" rtl="0">
              <a:lnSpc>
                <a:spcPct val="115000"/>
              </a:lnSpc>
              <a:spcBef>
                <a:spcPts val="0"/>
              </a:spcBef>
              <a:spcAft>
                <a:spcPts val="0"/>
              </a:spcAft>
              <a:buClr>
                <a:srgbClr val="006699"/>
              </a:buClr>
              <a:buSzPts val="2400"/>
              <a:buFont typeface="Roboto"/>
              <a:buChar char="●"/>
            </a:pPr>
            <a:r>
              <a:rPr lang="es-ES" sz="2400" dirty="0">
                <a:solidFill>
                  <a:srgbClr val="006699"/>
                </a:solidFill>
                <a:highlight>
                  <a:srgbClr val="FFFF00"/>
                </a:highlight>
                <a:latin typeface="Roboto"/>
                <a:ea typeface="Roboto"/>
                <a:cs typeface="Roboto"/>
                <a:sym typeface="Roboto"/>
              </a:rPr>
              <a:t>Un XML que se guardará en res/</a:t>
            </a:r>
            <a:r>
              <a:rPr lang="es-ES" sz="2400" dirty="0" err="1">
                <a:solidFill>
                  <a:srgbClr val="006699"/>
                </a:solidFill>
                <a:highlight>
                  <a:srgbClr val="FFFF00"/>
                </a:highlight>
                <a:latin typeface="Roboto"/>
                <a:ea typeface="Roboto"/>
                <a:cs typeface="Roboto"/>
                <a:sym typeface="Roboto"/>
              </a:rPr>
              <a:t>xml</a:t>
            </a:r>
            <a:r>
              <a:rPr lang="es-ES" sz="2400" dirty="0">
                <a:solidFill>
                  <a:srgbClr val="006699"/>
                </a:solidFill>
                <a:highlight>
                  <a:srgbClr val="FFFF00"/>
                </a:highlight>
                <a:latin typeface="Roboto"/>
                <a:ea typeface="Roboto"/>
                <a:cs typeface="Roboto"/>
                <a:sym typeface="Roboto"/>
              </a:rPr>
              <a:t>/archivo.xml, y contendrá el </a:t>
            </a:r>
            <a:r>
              <a:rPr lang="es-ES" sz="2400" dirty="0" err="1">
                <a:solidFill>
                  <a:srgbClr val="006699"/>
                </a:solidFill>
                <a:highlight>
                  <a:srgbClr val="FFFF00"/>
                </a:highlight>
                <a:latin typeface="Roboto"/>
                <a:ea typeface="Roboto"/>
                <a:cs typeface="Roboto"/>
                <a:sym typeface="Roboto"/>
              </a:rPr>
              <a:t>layout</a:t>
            </a:r>
            <a:r>
              <a:rPr lang="es-ES" sz="2400" dirty="0">
                <a:solidFill>
                  <a:srgbClr val="006699"/>
                </a:solidFill>
                <a:highlight>
                  <a:srgbClr val="FFFF00"/>
                </a:highlight>
                <a:latin typeface="Roboto"/>
                <a:ea typeface="Roboto"/>
                <a:cs typeface="Roboto"/>
                <a:sym typeface="Roboto"/>
              </a:rPr>
              <a:t> del fichero de preferencias.</a:t>
            </a:r>
            <a:br>
              <a:rPr lang="es-ES" sz="2400" dirty="0">
                <a:solidFill>
                  <a:srgbClr val="006699"/>
                </a:solidFill>
                <a:latin typeface="Roboto"/>
                <a:ea typeface="Roboto"/>
                <a:cs typeface="Roboto"/>
                <a:sym typeface="Roboto"/>
              </a:rPr>
            </a:br>
            <a:endParaRPr sz="2400" dirty="0">
              <a:solidFill>
                <a:srgbClr val="006699"/>
              </a:solidFill>
              <a:latin typeface="Roboto"/>
              <a:ea typeface="Roboto"/>
              <a:cs typeface="Roboto"/>
              <a:sym typeface="Roboto"/>
            </a:endParaRPr>
          </a:p>
          <a:p>
            <a:pPr marL="457200" marR="152400" lvl="0" indent="-381000" algn="l" rtl="0">
              <a:lnSpc>
                <a:spcPct val="115000"/>
              </a:lnSpc>
              <a:spcBef>
                <a:spcPts val="0"/>
              </a:spcBef>
              <a:spcAft>
                <a:spcPts val="0"/>
              </a:spcAft>
              <a:buClr>
                <a:srgbClr val="006699"/>
              </a:buClr>
              <a:buSzPts val="2400"/>
              <a:buFont typeface="Roboto"/>
              <a:buChar char="●"/>
            </a:pPr>
            <a:r>
              <a:rPr lang="es-ES" sz="2400" dirty="0">
                <a:solidFill>
                  <a:srgbClr val="006699"/>
                </a:solidFill>
                <a:highlight>
                  <a:srgbClr val="FFFF00"/>
                </a:highlight>
                <a:latin typeface="Roboto"/>
                <a:ea typeface="Roboto"/>
                <a:cs typeface="Roboto"/>
                <a:sym typeface="Roboto"/>
              </a:rPr>
              <a:t>Una clase .java, que herede de </a:t>
            </a:r>
            <a:r>
              <a:rPr lang="es-ES" sz="2400" dirty="0" err="1">
                <a:solidFill>
                  <a:srgbClr val="006699"/>
                </a:solidFill>
                <a:highlight>
                  <a:srgbClr val="FFFF00"/>
                </a:highlight>
                <a:latin typeface="Roboto"/>
                <a:ea typeface="Roboto"/>
                <a:cs typeface="Roboto"/>
                <a:sym typeface="Roboto"/>
              </a:rPr>
              <a:t>PreferenceFragment</a:t>
            </a:r>
            <a:r>
              <a:rPr lang="es-ES" sz="2400" dirty="0">
                <a:solidFill>
                  <a:srgbClr val="006699"/>
                </a:solidFill>
                <a:latin typeface="Roboto"/>
                <a:ea typeface="Roboto"/>
                <a:cs typeface="Roboto"/>
                <a:sym typeface="Roboto"/>
              </a:rPr>
              <a:t>. Anteriormente se podía heredar de </a:t>
            </a:r>
            <a:r>
              <a:rPr lang="es-ES" sz="2400" dirty="0" err="1">
                <a:solidFill>
                  <a:srgbClr val="006699"/>
                </a:solidFill>
                <a:latin typeface="Roboto"/>
                <a:ea typeface="Roboto"/>
                <a:cs typeface="Roboto"/>
                <a:sym typeface="Roboto"/>
              </a:rPr>
              <a:t>PreferenceActivity</a:t>
            </a:r>
            <a:r>
              <a:rPr lang="es-ES" sz="2400" dirty="0">
                <a:solidFill>
                  <a:srgbClr val="006699"/>
                </a:solidFill>
                <a:latin typeface="Roboto"/>
                <a:ea typeface="Roboto"/>
                <a:cs typeface="Roboto"/>
                <a:sym typeface="Roboto"/>
              </a:rPr>
              <a:t>, pero quedó obsoleto en Septiembre de 2019.</a:t>
            </a:r>
            <a:endParaRPr sz="2400" dirty="0">
              <a:solidFill>
                <a:srgbClr val="006699"/>
              </a:solidFill>
              <a:latin typeface="Roboto"/>
              <a:ea typeface="Roboto"/>
              <a:cs typeface="Roboto"/>
              <a:sym typeface="Roboto"/>
            </a:endParaRPr>
          </a:p>
          <a:p>
            <a:pPr marL="0" lvl="0" indent="0" algn="l" rtl="0">
              <a:lnSpc>
                <a:spcPct val="115000"/>
              </a:lnSpc>
              <a:spcBef>
                <a:spcPts val="1000"/>
              </a:spcBef>
              <a:spcAft>
                <a:spcPts val="0"/>
              </a:spcAft>
              <a:buNone/>
            </a:pPr>
            <a:endParaRPr sz="2500" dirty="0">
              <a:solidFill>
                <a:srgbClr val="006699"/>
              </a:solidFill>
            </a:endParaRPr>
          </a:p>
          <a:p>
            <a:pPr marL="0" lvl="0" indent="0" algn="l" rtl="0">
              <a:lnSpc>
                <a:spcPct val="100000"/>
              </a:lnSpc>
              <a:spcBef>
                <a:spcPts val="2100"/>
              </a:spcBef>
              <a:spcAft>
                <a:spcPts val="0"/>
              </a:spcAft>
              <a:buNone/>
            </a:pPr>
            <a:endParaRPr sz="2500" b="1" dirty="0">
              <a:solidFill>
                <a:srgbClr val="136798"/>
              </a:solidFill>
              <a:latin typeface="Roboto"/>
              <a:ea typeface="Roboto"/>
              <a:cs typeface="Roboto"/>
              <a:sym typeface="Roboto"/>
            </a:endParaRPr>
          </a:p>
        </p:txBody>
      </p:sp>
      <p:sp>
        <p:nvSpPr>
          <p:cNvPr id="463" name="Google Shape;463;p6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sp>
        <p:nvSpPr>
          <p:cNvPr id="468" name="Google Shape;468;p6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6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marR="127000" lvl="0" indent="0" algn="l" rtl="0">
              <a:spcBef>
                <a:spcPts val="0"/>
              </a:spcBef>
              <a:spcAft>
                <a:spcPts val="0"/>
              </a:spcAft>
              <a:buNone/>
            </a:pPr>
            <a:r>
              <a:rPr lang="es-ES" sz="3000" b="1" dirty="0">
                <a:solidFill>
                  <a:srgbClr val="C36900"/>
                </a:solidFill>
                <a:latin typeface="Roboto"/>
                <a:ea typeface="Roboto"/>
                <a:cs typeface="Roboto"/>
                <a:sym typeface="Roboto"/>
              </a:rPr>
              <a:t>¡Pero cuidado! </a:t>
            </a:r>
            <a:r>
              <a:rPr lang="es-ES" sz="2400" dirty="0">
                <a:solidFill>
                  <a:srgbClr val="006699"/>
                </a:solidFill>
                <a:latin typeface="Roboto"/>
                <a:ea typeface="Roboto"/>
                <a:cs typeface="Roboto"/>
                <a:sym typeface="Roboto"/>
              </a:rPr>
              <a:t>Las clases que vamos a usar ahora están obsoletas en el paquete </a:t>
            </a:r>
            <a:r>
              <a:rPr lang="es-ES" sz="2400" dirty="0" err="1">
                <a:solidFill>
                  <a:srgbClr val="006699"/>
                </a:solidFill>
                <a:latin typeface="Roboto"/>
                <a:ea typeface="Roboto"/>
                <a:cs typeface="Roboto"/>
                <a:sym typeface="Roboto"/>
              </a:rPr>
              <a:t>android.preference</a:t>
            </a:r>
            <a:r>
              <a:rPr lang="es-ES" sz="2400" dirty="0">
                <a:solidFill>
                  <a:srgbClr val="006699"/>
                </a:solidFill>
                <a:latin typeface="Roboto"/>
                <a:ea typeface="Roboto"/>
                <a:cs typeface="Roboto"/>
                <a:sym typeface="Roboto"/>
              </a:rPr>
              <a:t>. Tenemos que usar el que está en el paquete </a:t>
            </a:r>
            <a:r>
              <a:rPr lang="es-ES" sz="3600" dirty="0" err="1">
                <a:solidFill>
                  <a:srgbClr val="C36900"/>
                </a:solidFill>
                <a:latin typeface="Roboto"/>
                <a:ea typeface="Roboto"/>
                <a:cs typeface="Roboto"/>
                <a:sym typeface="Roboto"/>
              </a:rPr>
              <a:t>androidx.preference</a:t>
            </a:r>
            <a:r>
              <a:rPr lang="es-ES" sz="2400" dirty="0">
                <a:solidFill>
                  <a:srgbClr val="006699"/>
                </a:solidFill>
                <a:latin typeface="Roboto"/>
                <a:ea typeface="Roboto"/>
                <a:cs typeface="Roboto"/>
                <a:sym typeface="Roboto"/>
              </a:rPr>
              <a:t>. Si no aparece para usar directamente, podemos usarlo cambiando </a:t>
            </a:r>
            <a:r>
              <a:rPr lang="es-ES" sz="2400" dirty="0" err="1">
                <a:solidFill>
                  <a:srgbClr val="006699"/>
                </a:solidFill>
                <a:latin typeface="Roboto"/>
                <a:ea typeface="Roboto"/>
                <a:cs typeface="Roboto"/>
                <a:sym typeface="Roboto"/>
              </a:rPr>
              <a:t>PreferenceScreen</a:t>
            </a:r>
            <a:r>
              <a:rPr lang="es-ES" sz="2400" dirty="0">
                <a:solidFill>
                  <a:srgbClr val="006699"/>
                </a:solidFill>
                <a:latin typeface="Roboto"/>
                <a:ea typeface="Roboto"/>
                <a:cs typeface="Roboto"/>
                <a:sym typeface="Roboto"/>
              </a:rPr>
              <a:t> con:</a:t>
            </a:r>
            <a:endParaRPr sz="2400" dirty="0">
              <a:solidFill>
                <a:srgbClr val="006699"/>
              </a:solidFill>
              <a:latin typeface="Roboto"/>
              <a:ea typeface="Roboto"/>
              <a:cs typeface="Roboto"/>
              <a:sym typeface="Roboto"/>
            </a:endParaRPr>
          </a:p>
          <a:p>
            <a:pPr marL="0" marR="127000" lvl="0" indent="0" algn="l" rtl="0">
              <a:spcBef>
                <a:spcPts val="0"/>
              </a:spcBef>
              <a:spcAft>
                <a:spcPts val="0"/>
              </a:spcAft>
              <a:buNone/>
            </a:pPr>
            <a:endParaRPr sz="2400" dirty="0">
              <a:solidFill>
                <a:srgbClr val="009999"/>
              </a:solidFill>
              <a:latin typeface="Roboto"/>
              <a:ea typeface="Roboto"/>
              <a:cs typeface="Roboto"/>
              <a:sym typeface="Roboto"/>
            </a:endParaRPr>
          </a:p>
          <a:p>
            <a:pPr marL="0" marR="127000" lvl="0" indent="0" algn="l" rtl="0">
              <a:spcBef>
                <a:spcPts val="0"/>
              </a:spcBef>
              <a:spcAft>
                <a:spcPts val="0"/>
              </a:spcAft>
              <a:buNone/>
            </a:pPr>
            <a:r>
              <a:rPr lang="es-ES" sz="2500" dirty="0">
                <a:solidFill>
                  <a:srgbClr val="CC7832"/>
                </a:solidFill>
              </a:rPr>
              <a:t>&lt;</a:t>
            </a:r>
            <a:r>
              <a:rPr lang="es-ES" sz="2500" dirty="0" err="1">
                <a:solidFill>
                  <a:srgbClr val="CC7832"/>
                </a:solidFill>
              </a:rPr>
              <a:t>androidx.preference.PreferenceScreen</a:t>
            </a:r>
            <a:endParaRPr sz="2500" dirty="0">
              <a:solidFill>
                <a:srgbClr val="CC7832"/>
              </a:solidFill>
            </a:endParaRPr>
          </a:p>
          <a:p>
            <a:pPr marL="0" marR="127000" lvl="0" indent="0" algn="l" rtl="0">
              <a:spcBef>
                <a:spcPts val="0"/>
              </a:spcBef>
              <a:spcAft>
                <a:spcPts val="0"/>
              </a:spcAft>
              <a:buNone/>
            </a:pPr>
            <a:endParaRPr sz="2500" dirty="0">
              <a:solidFill>
                <a:srgbClr val="CC7832"/>
              </a:solidFill>
            </a:endParaRPr>
          </a:p>
          <a:p>
            <a:pPr marL="0" marR="127000" lvl="0" indent="0" algn="l" rtl="0">
              <a:spcBef>
                <a:spcPts val="0"/>
              </a:spcBef>
              <a:spcAft>
                <a:spcPts val="0"/>
              </a:spcAft>
              <a:buNone/>
            </a:pPr>
            <a:r>
              <a:rPr lang="es-ES" sz="2400" dirty="0">
                <a:solidFill>
                  <a:srgbClr val="006699"/>
                </a:solidFill>
                <a:latin typeface="Roboto"/>
                <a:ea typeface="Roboto"/>
                <a:cs typeface="Roboto"/>
                <a:sym typeface="Roboto"/>
              </a:rPr>
              <a:t>De todas formas, para usar </a:t>
            </a:r>
            <a:r>
              <a:rPr lang="es-ES" sz="2400" dirty="0" err="1">
                <a:solidFill>
                  <a:srgbClr val="006699"/>
                </a:solidFill>
                <a:latin typeface="Roboto"/>
                <a:ea typeface="Roboto"/>
                <a:cs typeface="Roboto"/>
                <a:sym typeface="Roboto"/>
              </a:rPr>
              <a:t>Preference</a:t>
            </a:r>
            <a:r>
              <a:rPr lang="es-ES" sz="2400" dirty="0">
                <a:solidFill>
                  <a:srgbClr val="006699"/>
                </a:solidFill>
                <a:latin typeface="Roboto"/>
                <a:ea typeface="Roboto"/>
                <a:cs typeface="Roboto"/>
                <a:sym typeface="Roboto"/>
              </a:rPr>
              <a:t> </a:t>
            </a:r>
            <a:r>
              <a:rPr lang="es-ES" sz="2400" dirty="0" err="1">
                <a:solidFill>
                  <a:srgbClr val="006699"/>
                </a:solidFill>
                <a:latin typeface="Roboto"/>
                <a:ea typeface="Roboto"/>
                <a:cs typeface="Roboto"/>
                <a:sym typeface="Roboto"/>
              </a:rPr>
              <a:t>Fragments</a:t>
            </a:r>
            <a:r>
              <a:rPr lang="es-ES" sz="2400" dirty="0">
                <a:solidFill>
                  <a:srgbClr val="006699"/>
                </a:solidFill>
                <a:latin typeface="Roboto"/>
                <a:ea typeface="Roboto"/>
                <a:cs typeface="Roboto"/>
                <a:sym typeface="Roboto"/>
              </a:rPr>
              <a:t>, hay que importar estas dos librerías:</a:t>
            </a:r>
            <a:endParaRPr sz="2500" dirty="0">
              <a:solidFill>
                <a:srgbClr val="CC7832"/>
              </a:solidFill>
            </a:endParaRPr>
          </a:p>
          <a:p>
            <a:pPr marL="114300" marR="114300" lvl="0" indent="0" algn="l" rtl="0">
              <a:lnSpc>
                <a:spcPct val="130769"/>
              </a:lnSpc>
              <a:spcBef>
                <a:spcPts val="0"/>
              </a:spcBef>
              <a:spcAft>
                <a:spcPts val="0"/>
              </a:spcAft>
              <a:buNone/>
            </a:pPr>
            <a:r>
              <a:rPr lang="es-ES" sz="2300" dirty="0" err="1">
                <a:solidFill>
                  <a:srgbClr val="C36900"/>
                </a:solidFill>
              </a:rPr>
              <a:t>implementation</a:t>
            </a:r>
            <a:r>
              <a:rPr lang="es-ES" sz="2300" dirty="0">
                <a:solidFill>
                  <a:srgbClr val="C36900"/>
                </a:solidFill>
              </a:rPr>
              <a:t> "androidx.legacy:legacy-preference-v14:1.0.0" </a:t>
            </a:r>
            <a:endParaRPr sz="2300" dirty="0">
              <a:solidFill>
                <a:srgbClr val="C36900"/>
              </a:solidFill>
            </a:endParaRPr>
          </a:p>
          <a:p>
            <a:pPr marL="114300" marR="114300" lvl="0" indent="0" algn="l" rtl="0">
              <a:lnSpc>
                <a:spcPct val="130769"/>
              </a:lnSpc>
              <a:spcBef>
                <a:spcPts val="0"/>
              </a:spcBef>
              <a:spcAft>
                <a:spcPts val="0"/>
              </a:spcAft>
              <a:buNone/>
            </a:pPr>
            <a:r>
              <a:rPr lang="es-ES" sz="2300" dirty="0" err="1">
                <a:solidFill>
                  <a:srgbClr val="C36900"/>
                </a:solidFill>
              </a:rPr>
              <a:t>implementation</a:t>
            </a:r>
            <a:r>
              <a:rPr lang="es-ES" sz="2300" dirty="0">
                <a:solidFill>
                  <a:srgbClr val="C36900"/>
                </a:solidFill>
              </a:rPr>
              <a:t> "androidx.preference:preference:1.1.1"</a:t>
            </a:r>
            <a:endParaRPr sz="2300" dirty="0">
              <a:solidFill>
                <a:srgbClr val="C36900"/>
              </a:solidFill>
            </a:endParaRPr>
          </a:p>
          <a:p>
            <a:pPr marL="0" marR="127000" lvl="0" indent="0" algn="l" rtl="0">
              <a:spcBef>
                <a:spcPts val="0"/>
              </a:spcBef>
              <a:spcAft>
                <a:spcPts val="0"/>
              </a:spcAft>
              <a:buClr>
                <a:schemeClr val="dk1"/>
              </a:buClr>
              <a:buSzPts val="1100"/>
              <a:buFont typeface="Arial"/>
              <a:buNone/>
            </a:pPr>
            <a:endParaRPr sz="2400" b="1" dirty="0">
              <a:solidFill>
                <a:srgbClr val="009999"/>
              </a:solidFill>
              <a:latin typeface="Roboto"/>
              <a:ea typeface="Roboto"/>
              <a:cs typeface="Roboto"/>
              <a:sym typeface="Roboto"/>
            </a:endParaRPr>
          </a:p>
          <a:p>
            <a:pPr marL="0" lvl="0" indent="0" algn="l" rtl="0">
              <a:lnSpc>
                <a:spcPct val="115000"/>
              </a:lnSpc>
              <a:spcBef>
                <a:spcPts val="1000"/>
              </a:spcBef>
              <a:spcAft>
                <a:spcPts val="0"/>
              </a:spcAft>
              <a:buNone/>
            </a:pPr>
            <a:endParaRPr sz="2500" dirty="0">
              <a:solidFill>
                <a:srgbClr val="006699"/>
              </a:solidFill>
            </a:endParaRPr>
          </a:p>
          <a:p>
            <a:pPr marL="0" lvl="0" indent="0" algn="l" rtl="0">
              <a:lnSpc>
                <a:spcPct val="100000"/>
              </a:lnSpc>
              <a:spcBef>
                <a:spcPts val="2100"/>
              </a:spcBef>
              <a:spcAft>
                <a:spcPts val="0"/>
              </a:spcAft>
              <a:buNone/>
            </a:pPr>
            <a:endParaRPr sz="2500" b="1" dirty="0">
              <a:solidFill>
                <a:srgbClr val="136798"/>
              </a:solidFill>
              <a:latin typeface="Roboto"/>
              <a:ea typeface="Roboto"/>
              <a:cs typeface="Roboto"/>
              <a:sym typeface="Roboto"/>
            </a:endParaRPr>
          </a:p>
        </p:txBody>
      </p:sp>
      <p:sp>
        <p:nvSpPr>
          <p:cNvPr id="470" name="Google Shape;470;p6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4"/>
        <p:cNvGrpSpPr/>
        <p:nvPr/>
      </p:nvGrpSpPr>
      <p:grpSpPr>
        <a:xfrm>
          <a:off x="0" y="0"/>
          <a:ext cx="0" cy="0"/>
          <a:chOff x="0" y="0"/>
          <a:chExt cx="0" cy="0"/>
        </a:xfrm>
      </p:grpSpPr>
      <p:sp>
        <p:nvSpPr>
          <p:cNvPr id="475" name="Google Shape;475;p6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6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Comenzando por el XML que se usará de Layout, tiene como elemento raíz la etiqueta </a:t>
            </a:r>
            <a:r>
              <a:rPr lang="es-ES" sz="2400">
                <a:solidFill>
                  <a:srgbClr val="C36900"/>
                </a:solidFill>
                <a:latin typeface="Roboto"/>
                <a:ea typeface="Roboto"/>
                <a:cs typeface="Roboto"/>
                <a:sym typeface="Roboto"/>
              </a:rPr>
              <a:t>PreferenceScreen</a:t>
            </a:r>
            <a:r>
              <a:rPr lang="es-ES" sz="2400">
                <a:solidFill>
                  <a:srgbClr val="006699"/>
                </a:solidFill>
                <a:latin typeface="Roboto"/>
                <a:ea typeface="Roboto"/>
                <a:cs typeface="Roboto"/>
                <a:sym typeface="Roboto"/>
              </a:rPr>
              <a:t>. Podemos organizar categorías de preferencias con la etiqueta </a:t>
            </a:r>
            <a:r>
              <a:rPr lang="es-ES" sz="2400">
                <a:solidFill>
                  <a:srgbClr val="C36900"/>
                </a:solidFill>
                <a:latin typeface="Roboto"/>
                <a:ea typeface="Roboto"/>
                <a:cs typeface="Roboto"/>
                <a:sym typeface="Roboto"/>
              </a:rPr>
              <a:t>PreferenceCategory</a:t>
            </a:r>
            <a:r>
              <a:rPr lang="es-ES" sz="2400">
                <a:solidFill>
                  <a:srgbClr val="006699"/>
                </a:solidFill>
                <a:latin typeface="Roboto"/>
                <a:ea typeface="Roboto"/>
                <a:cs typeface="Roboto"/>
                <a:sym typeface="Roboto"/>
              </a:rPr>
              <a:t>, que tiene un atributo </a:t>
            </a:r>
            <a:r>
              <a:rPr lang="es-ES" sz="2400">
                <a:solidFill>
                  <a:srgbClr val="C36900"/>
                </a:solidFill>
                <a:latin typeface="Roboto"/>
                <a:ea typeface="Roboto"/>
                <a:cs typeface="Roboto"/>
                <a:sym typeface="Roboto"/>
              </a:rPr>
              <a:t>android::title</a:t>
            </a:r>
            <a:r>
              <a:rPr lang="es-ES" sz="2400">
                <a:solidFill>
                  <a:srgbClr val="006699"/>
                </a:solidFill>
                <a:latin typeface="Roboto"/>
                <a:ea typeface="Roboto"/>
                <a:cs typeface="Roboto"/>
                <a:sym typeface="Roboto"/>
              </a:rPr>
              <a:t>. </a:t>
            </a:r>
            <a:endParaRPr sz="2400">
              <a:solidFill>
                <a:srgbClr val="006699"/>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endParaRPr sz="2400">
              <a:solidFill>
                <a:srgbClr val="006699"/>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¿Qué se añade dentro? Objetos que heredan de la clase </a:t>
            </a:r>
            <a:r>
              <a:rPr lang="es-ES" sz="2400">
                <a:solidFill>
                  <a:srgbClr val="C36900"/>
                </a:solidFill>
                <a:latin typeface="Roboto"/>
                <a:ea typeface="Roboto"/>
                <a:cs typeface="Roboto"/>
                <a:sym typeface="Roboto"/>
              </a:rPr>
              <a:t>Preference</a:t>
            </a:r>
            <a:r>
              <a:rPr lang="es-ES" sz="2400">
                <a:solidFill>
                  <a:srgbClr val="006699"/>
                </a:solidFill>
                <a:latin typeface="Roboto"/>
                <a:ea typeface="Roboto"/>
                <a:cs typeface="Roboto"/>
                <a:sym typeface="Roboto"/>
              </a:rPr>
              <a:t>, como </a:t>
            </a:r>
            <a:r>
              <a:rPr lang="es-ES" sz="2400">
                <a:solidFill>
                  <a:srgbClr val="C36900"/>
                </a:solidFill>
                <a:latin typeface="Roboto"/>
                <a:ea typeface="Roboto"/>
                <a:cs typeface="Roboto"/>
                <a:sym typeface="Roboto"/>
              </a:rPr>
              <a:t>CheckBoxPreference</a:t>
            </a:r>
            <a:r>
              <a:rPr lang="es-ES" sz="2400">
                <a:solidFill>
                  <a:srgbClr val="006699"/>
                </a:solidFill>
                <a:latin typeface="Roboto"/>
                <a:ea typeface="Roboto"/>
                <a:cs typeface="Roboto"/>
                <a:sym typeface="Roboto"/>
              </a:rPr>
              <a:t>, </a:t>
            </a:r>
            <a:r>
              <a:rPr lang="es-ES" sz="2400">
                <a:solidFill>
                  <a:srgbClr val="C36900"/>
                </a:solidFill>
                <a:latin typeface="Roboto"/>
                <a:ea typeface="Roboto"/>
                <a:cs typeface="Roboto"/>
                <a:sym typeface="Roboto"/>
              </a:rPr>
              <a:t>EditTextPreference</a:t>
            </a:r>
            <a:r>
              <a:rPr lang="es-ES" sz="2400">
                <a:solidFill>
                  <a:srgbClr val="006699"/>
                </a:solidFill>
                <a:latin typeface="Roboto"/>
                <a:ea typeface="Roboto"/>
                <a:cs typeface="Roboto"/>
                <a:sym typeface="Roboto"/>
              </a:rPr>
              <a:t>, </a:t>
            </a:r>
            <a:r>
              <a:rPr lang="es-ES" sz="2400">
                <a:solidFill>
                  <a:srgbClr val="C36900"/>
                </a:solidFill>
                <a:latin typeface="Roboto"/>
                <a:ea typeface="Roboto"/>
                <a:cs typeface="Roboto"/>
                <a:sym typeface="Roboto"/>
              </a:rPr>
              <a:t>ListPreference</a:t>
            </a:r>
            <a:r>
              <a:rPr lang="es-ES" sz="2400">
                <a:solidFill>
                  <a:srgbClr val="006699"/>
                </a:solidFill>
                <a:latin typeface="Roboto"/>
                <a:ea typeface="Roboto"/>
                <a:cs typeface="Roboto"/>
                <a:sym typeface="Roboto"/>
              </a:rPr>
              <a:t>, o </a:t>
            </a:r>
            <a:r>
              <a:rPr lang="es-ES" sz="2400">
                <a:solidFill>
                  <a:srgbClr val="C36900"/>
                </a:solidFill>
                <a:latin typeface="Roboto"/>
                <a:ea typeface="Roboto"/>
                <a:cs typeface="Roboto"/>
                <a:sym typeface="Roboto"/>
              </a:rPr>
              <a:t>MultiSelectListPreference</a:t>
            </a:r>
            <a:r>
              <a:rPr lang="es-ES" sz="2400">
                <a:solidFill>
                  <a:srgbClr val="006699"/>
                </a:solidFill>
                <a:latin typeface="Roboto"/>
                <a:ea typeface="Roboto"/>
                <a:cs typeface="Roboto"/>
                <a:sym typeface="Roboto"/>
              </a:rPr>
              <a:t>. </a:t>
            </a:r>
            <a:endParaRPr sz="2400">
              <a:solidFill>
                <a:srgbClr val="006699"/>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Documentación:</a:t>
            </a:r>
            <a:endParaRPr sz="2400">
              <a:solidFill>
                <a:srgbClr val="006699"/>
              </a:solidFill>
              <a:latin typeface="Roboto"/>
              <a:ea typeface="Roboto"/>
              <a:cs typeface="Roboto"/>
              <a:sym typeface="Roboto"/>
            </a:endParaRPr>
          </a:p>
          <a:p>
            <a:pPr marL="0" marR="152400" lvl="0" indent="0" algn="l" rtl="0">
              <a:lnSpc>
                <a:spcPct val="115000"/>
              </a:lnSpc>
              <a:spcBef>
                <a:spcPts val="0"/>
              </a:spcBef>
              <a:spcAft>
                <a:spcPts val="0"/>
              </a:spcAft>
              <a:buClr>
                <a:schemeClr val="dk1"/>
              </a:buClr>
              <a:buSzPts val="1100"/>
              <a:buFont typeface="Arial"/>
              <a:buNone/>
            </a:pPr>
            <a:r>
              <a:rPr lang="es-ES" sz="2400" u="sng">
                <a:solidFill>
                  <a:srgbClr val="009999"/>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https://developer.android.com/reference/android/preference/Preference.html</a:t>
            </a:r>
            <a:endParaRPr sz="2400">
              <a:solidFill>
                <a:srgbClr val="009999"/>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Clr>
                <a:schemeClr val="dk1"/>
              </a:buClr>
              <a:buSzPts val="1100"/>
              <a:buFont typeface="Arial"/>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Clr>
                <a:schemeClr val="dk1"/>
              </a:buClr>
              <a:buSzPts val="1100"/>
              <a:buFont typeface="Arial"/>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Clr>
                <a:schemeClr val="dk1"/>
              </a:buClr>
              <a:buSzPts val="1100"/>
              <a:buFont typeface="Arial"/>
              <a:buNone/>
            </a:pPr>
            <a:endParaRPr sz="2400">
              <a:solidFill>
                <a:srgbClr val="006666"/>
              </a:solidFill>
              <a:latin typeface="Roboto"/>
              <a:ea typeface="Roboto"/>
              <a:cs typeface="Roboto"/>
              <a:sym typeface="Roboto"/>
            </a:endParaRPr>
          </a:p>
          <a:p>
            <a:pPr marL="0" lvl="0" indent="0" algn="l" rtl="0">
              <a:spcBef>
                <a:spcPts val="2100"/>
              </a:spcBef>
              <a:spcAft>
                <a:spcPts val="0"/>
              </a:spcAft>
              <a:buClr>
                <a:schemeClr val="dk1"/>
              </a:buClr>
              <a:buSzPts val="1100"/>
              <a:buFont typeface="Arial"/>
              <a:buNone/>
            </a:pPr>
            <a:endParaRPr sz="2400">
              <a:solidFill>
                <a:srgbClr val="C36900"/>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66"/>
              </a:solidFill>
              <a:latin typeface="Roboto"/>
              <a:ea typeface="Roboto"/>
              <a:cs typeface="Roboto"/>
              <a:sym typeface="Roboto"/>
            </a:endParaRPr>
          </a:p>
        </p:txBody>
      </p:sp>
      <p:sp>
        <p:nvSpPr>
          <p:cNvPr id="477" name="Google Shape;477;p6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Google Shape;482;p7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7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None/>
            </a:pPr>
            <a:r>
              <a:rPr lang="es-ES" sz="2400">
                <a:solidFill>
                  <a:srgbClr val="006699"/>
                </a:solidFill>
                <a:latin typeface="Roboto"/>
                <a:ea typeface="Roboto"/>
                <a:cs typeface="Roboto"/>
                <a:sym typeface="Roboto"/>
              </a:rPr>
              <a:t>Algunos ejemplos:</a:t>
            </a:r>
            <a:endParaRPr sz="2400">
              <a:solidFill>
                <a:srgbClr val="006699"/>
              </a:solidFill>
              <a:latin typeface="Roboto"/>
              <a:ea typeface="Roboto"/>
              <a:cs typeface="Roboto"/>
              <a:sym typeface="Roboto"/>
            </a:endParaRPr>
          </a:p>
          <a:p>
            <a:pPr marL="127000" marR="127000" lvl="0" indent="0" algn="l" rtl="0">
              <a:lnSpc>
                <a:spcPct val="135000"/>
              </a:lnSpc>
              <a:spcBef>
                <a:spcPts val="0"/>
              </a:spcBef>
              <a:spcAft>
                <a:spcPts val="0"/>
              </a:spcAft>
              <a:buNone/>
            </a:pPr>
            <a:r>
              <a:rPr lang="es-ES" sz="2400">
                <a:solidFill>
                  <a:srgbClr val="009999"/>
                </a:solidFill>
                <a:latin typeface="Roboto"/>
                <a:ea typeface="Roboto"/>
                <a:cs typeface="Roboto"/>
                <a:sym typeface="Roboto"/>
              </a:rPr>
              <a:t>&lt;?xml version="1.0" encoding="utf-8"?&gt;</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&lt;PreferenceScreen xmlns:android="http://schemas.android.com/apk/res/android"&gt;</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    &lt;CheckBoxPreference</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        android:key="preferencia1"</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        android:title="@string/preferencia1"</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        android:defaultValue="true" /&gt;</a:t>
            </a:r>
            <a:endParaRPr sz="2400">
              <a:solidFill>
                <a:srgbClr val="009999"/>
              </a:solidFill>
              <a:latin typeface="Roboto"/>
              <a:ea typeface="Roboto"/>
              <a:cs typeface="Roboto"/>
              <a:sym typeface="Roboto"/>
            </a:endParaRPr>
          </a:p>
          <a:p>
            <a:pPr marL="127000" marR="127000" lvl="0" indent="0" algn="l" rtl="0">
              <a:lnSpc>
                <a:spcPct val="135000"/>
              </a:lnSpc>
              <a:spcBef>
                <a:spcPts val="1000"/>
              </a:spcBef>
              <a:spcAft>
                <a:spcPts val="0"/>
              </a:spcAft>
              <a:buNone/>
            </a:pPr>
            <a:r>
              <a:rPr lang="es-ES" sz="2400">
                <a:solidFill>
                  <a:srgbClr val="009999"/>
                </a:solidFill>
                <a:latin typeface="Roboto"/>
                <a:ea typeface="Roboto"/>
                <a:cs typeface="Roboto"/>
                <a:sym typeface="Roboto"/>
              </a:rPr>
              <a:t>&lt;/PreferenceScreen&gt;</a:t>
            </a:r>
            <a:endParaRPr sz="2400">
              <a:solidFill>
                <a:srgbClr val="009999"/>
              </a:solidFill>
              <a:latin typeface="Roboto"/>
              <a:ea typeface="Roboto"/>
              <a:cs typeface="Roboto"/>
              <a:sym typeface="Roboto"/>
            </a:endParaRPr>
          </a:p>
          <a:p>
            <a:pPr marL="0" lvl="0" indent="0" algn="l" rtl="0">
              <a:lnSpc>
                <a:spcPct val="115000"/>
              </a:lnSpc>
              <a:spcBef>
                <a:spcPts val="1000"/>
              </a:spcBef>
              <a:spcAft>
                <a:spcPts val="0"/>
              </a:spcAft>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None/>
            </a:pPr>
            <a:endParaRPr sz="2400">
              <a:solidFill>
                <a:srgbClr val="006666"/>
              </a:solidFill>
              <a:latin typeface="Roboto"/>
              <a:ea typeface="Roboto"/>
              <a:cs typeface="Roboto"/>
              <a:sym typeface="Roboto"/>
            </a:endParaRPr>
          </a:p>
          <a:p>
            <a:pPr marL="0" lvl="0" indent="0" algn="l" rtl="0">
              <a:lnSpc>
                <a:spcPct val="115000"/>
              </a:lnSpc>
              <a:spcBef>
                <a:spcPts val="2100"/>
              </a:spcBef>
              <a:spcAft>
                <a:spcPts val="0"/>
              </a:spcAft>
              <a:buNone/>
            </a:pPr>
            <a:endParaRPr sz="2400">
              <a:solidFill>
                <a:srgbClr val="006666"/>
              </a:solidFill>
              <a:latin typeface="Roboto"/>
              <a:ea typeface="Roboto"/>
              <a:cs typeface="Roboto"/>
              <a:sym typeface="Roboto"/>
            </a:endParaRPr>
          </a:p>
          <a:p>
            <a:pPr marL="0" lvl="0" indent="0" algn="l" rtl="0">
              <a:spcBef>
                <a:spcPts val="2100"/>
              </a:spcBef>
              <a:spcAft>
                <a:spcPts val="0"/>
              </a:spcAft>
              <a:buNone/>
            </a:pPr>
            <a:endParaRPr sz="2400">
              <a:solidFill>
                <a:srgbClr val="C36900"/>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66"/>
              </a:solidFill>
              <a:latin typeface="Roboto"/>
              <a:ea typeface="Roboto"/>
              <a:cs typeface="Roboto"/>
              <a:sym typeface="Roboto"/>
            </a:endParaRPr>
          </a:p>
        </p:txBody>
      </p:sp>
      <p:sp>
        <p:nvSpPr>
          <p:cNvPr id="484" name="Google Shape;484;p7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7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p7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None/>
            </a:pPr>
            <a:r>
              <a:rPr lang="es-ES" sz="2400">
                <a:solidFill>
                  <a:srgbClr val="006699"/>
                </a:solidFill>
                <a:latin typeface="Roboto"/>
                <a:ea typeface="Roboto"/>
                <a:cs typeface="Roboto"/>
                <a:sym typeface="Roboto"/>
              </a:rPr>
              <a:t>Algunos ejemplos:</a:t>
            </a: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&lt;?xml version="1.0" encoding="utf-8"?&gt;</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&lt;PreferenceScreen xmlns:android="http://schemas.android.com/apk/res/android"&gt;</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&lt;ListPreference</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android:key="preferencia2"</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android:title="@string/preferencia2"</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android:dialogTitle="@string/preferencia2"</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android:entries="@array/clavesPreferencia2"</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android:entryValues="@array/valoresPreferencia2"</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android:defaultValue="@string/valoresDefectoPreferencia2" /&gt;</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&lt;/PreferenceScreen&gt;</a:t>
            </a:r>
            <a:endParaRPr sz="2400">
              <a:solidFill>
                <a:srgbClr val="0099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491" name="Google Shape;491;p7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5"/>
        <p:cNvGrpSpPr/>
        <p:nvPr/>
      </p:nvGrpSpPr>
      <p:grpSpPr>
        <a:xfrm>
          <a:off x="0" y="0"/>
          <a:ext cx="0" cy="0"/>
          <a:chOff x="0" y="0"/>
          <a:chExt cx="0" cy="0"/>
        </a:xfrm>
      </p:grpSpPr>
      <p:sp>
        <p:nvSpPr>
          <p:cNvPr id="496" name="Google Shape;496;p7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p7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marR="152400" lvl="0" indent="0" algn="l" rtl="0">
              <a:lnSpc>
                <a:spcPct val="115000"/>
              </a:lnSpc>
              <a:spcBef>
                <a:spcPts val="0"/>
              </a:spcBef>
              <a:spcAft>
                <a:spcPts val="0"/>
              </a:spcAft>
              <a:buNone/>
            </a:pPr>
            <a:r>
              <a:rPr lang="es-ES" sz="2400">
                <a:solidFill>
                  <a:srgbClr val="006699"/>
                </a:solidFill>
                <a:latin typeface="Roboto"/>
                <a:ea typeface="Roboto"/>
                <a:cs typeface="Roboto"/>
                <a:sym typeface="Roboto"/>
              </a:rPr>
              <a:t>También se pueden crear subpantallas de preferencias anidando objetos PreferenceScreen:</a:t>
            </a: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&lt;PreferenceScreen  xmlns:android="http://schemas.android.com/apk/res/android"&gt;</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&lt;PreferenceScreen</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android:key="subpantalla1"</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android:title="@string/subpantalla1"&gt;</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&lt;PreferenceScreen</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android:key="subpantalla2"</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android:title="@string/subpantalla2"</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android:persistent="false"&gt;</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        &lt;/PreferenceScreen&gt;</a:t>
            </a:r>
            <a:endParaRPr sz="22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200">
                <a:solidFill>
                  <a:srgbClr val="009999"/>
                </a:solidFill>
                <a:latin typeface="Roboto"/>
                <a:ea typeface="Roboto"/>
                <a:cs typeface="Roboto"/>
                <a:sym typeface="Roboto"/>
              </a:rPr>
              <a:t>&lt;/PreferenceScreen&gt;</a:t>
            </a:r>
            <a:endParaRPr sz="2200">
              <a:solidFill>
                <a:srgbClr val="0099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498" name="Google Shape;498;p7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2"/>
        <p:cNvGrpSpPr/>
        <p:nvPr/>
      </p:nvGrpSpPr>
      <p:grpSpPr>
        <a:xfrm>
          <a:off x="0" y="0"/>
          <a:ext cx="0" cy="0"/>
          <a:chOff x="0" y="0"/>
          <a:chExt cx="0" cy="0"/>
        </a:xfrm>
      </p:grpSpPr>
      <p:sp>
        <p:nvSpPr>
          <p:cNvPr id="503" name="Google Shape;503;p7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73"/>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127000" marR="12700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En cuanto a la parte de java/kotlin, antes de la versión 29 (Android 10) se definía con un </a:t>
            </a:r>
            <a:r>
              <a:rPr lang="es-ES" sz="2400">
                <a:solidFill>
                  <a:srgbClr val="C36900"/>
                </a:solidFill>
                <a:latin typeface="Roboto"/>
                <a:ea typeface="Roboto"/>
                <a:cs typeface="Roboto"/>
                <a:sym typeface="Roboto"/>
              </a:rPr>
              <a:t>PreferenceActivity</a:t>
            </a:r>
            <a:r>
              <a:rPr lang="es-ES" sz="2400">
                <a:solidFill>
                  <a:srgbClr val="006699"/>
                </a:solidFill>
                <a:latin typeface="Roboto"/>
                <a:ea typeface="Roboto"/>
                <a:cs typeface="Roboto"/>
                <a:sym typeface="Roboto"/>
              </a:rPr>
              <a:t>, que en lugar de usar setContentView, usa </a:t>
            </a:r>
            <a:r>
              <a:rPr lang="es-ES" sz="2400">
                <a:solidFill>
                  <a:srgbClr val="C36900"/>
                </a:solidFill>
                <a:latin typeface="Roboto"/>
                <a:ea typeface="Roboto"/>
                <a:cs typeface="Roboto"/>
                <a:sym typeface="Roboto"/>
              </a:rPr>
              <a:t>addPreferencesFromResource</a:t>
            </a:r>
            <a:r>
              <a:rPr lang="es-ES" sz="2400">
                <a:solidFill>
                  <a:srgbClr val="006699"/>
                </a:solidFill>
                <a:latin typeface="Roboto"/>
                <a:ea typeface="Roboto"/>
                <a:cs typeface="Roboto"/>
                <a:sym typeface="Roboto"/>
              </a:rPr>
              <a:t>:</a:t>
            </a: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public class SettingsActivity extends PreferenceActivity {</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@Override</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public void onCreate(Bundle savedInstanceState) {</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super.onCreate(savedInstanceState);</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addPreferencesFromResource(R.xml.preferences);</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    }</a:t>
            </a:r>
            <a:endParaRPr sz="2400">
              <a:solidFill>
                <a:srgbClr val="0099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15000"/>
              </a:lnSpc>
              <a:spcBef>
                <a:spcPts val="210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05" name="Google Shape;505;p7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506" name="Google Shape;506;p73"/>
          <p:cNvPicPr preferRelativeResize="0"/>
          <p:nvPr/>
        </p:nvPicPr>
        <p:blipFill>
          <a:blip r:embed="rId4">
            <a:alphaModFix/>
          </a:blip>
          <a:stretch>
            <a:fillRect/>
          </a:stretch>
        </p:blipFill>
        <p:spPr>
          <a:xfrm>
            <a:off x="8585000" y="1751700"/>
            <a:ext cx="559000" cy="30711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000" dirty="0">
                <a:solidFill>
                  <a:srgbClr val="006699"/>
                </a:solidFill>
                <a:latin typeface="Roboto"/>
                <a:ea typeface="Roboto"/>
                <a:cs typeface="Roboto"/>
                <a:sym typeface="Roboto"/>
              </a:rPr>
              <a:t>Un sistema operativo Android funciona sobre un </a:t>
            </a:r>
            <a:r>
              <a:rPr lang="es-ES" sz="3000" dirty="0">
                <a:solidFill>
                  <a:srgbClr val="C36900"/>
                </a:solidFill>
                <a:latin typeface="Roboto"/>
                <a:ea typeface="Roboto"/>
                <a:cs typeface="Roboto"/>
                <a:sym typeface="Roboto"/>
              </a:rPr>
              <a:t>núcleo Linux</a:t>
            </a:r>
            <a:r>
              <a:rPr lang="es-ES" sz="3000" dirty="0">
                <a:solidFill>
                  <a:srgbClr val="006699"/>
                </a:solidFill>
                <a:latin typeface="Roboto"/>
                <a:ea typeface="Roboto"/>
                <a:cs typeface="Roboto"/>
                <a:sym typeface="Roboto"/>
              </a:rPr>
              <a:t>, y por tanto </a:t>
            </a:r>
            <a:r>
              <a:rPr lang="es-ES" sz="3000" dirty="0">
                <a:solidFill>
                  <a:srgbClr val="C36900"/>
                </a:solidFill>
                <a:latin typeface="Roboto"/>
                <a:ea typeface="Roboto"/>
                <a:cs typeface="Roboto"/>
                <a:sym typeface="Roboto"/>
              </a:rPr>
              <a:t>su raíz es la misma: /</a:t>
            </a:r>
            <a:endParaRPr sz="3000" dirty="0">
              <a:solidFill>
                <a:srgbClr val="C36900"/>
              </a:solidFill>
              <a:latin typeface="Roboto"/>
              <a:ea typeface="Roboto"/>
              <a:cs typeface="Roboto"/>
              <a:sym typeface="Roboto"/>
            </a:endParaRPr>
          </a:p>
          <a:p>
            <a:pPr marL="0" lvl="0" indent="0" algn="l" rtl="0">
              <a:spcBef>
                <a:spcPts val="0"/>
              </a:spcBef>
              <a:spcAft>
                <a:spcPts val="0"/>
              </a:spcAft>
              <a:buNone/>
            </a:pPr>
            <a:endParaRPr sz="3000" dirty="0">
              <a:solidFill>
                <a:srgbClr val="006699"/>
              </a:solidFill>
              <a:latin typeface="Roboto"/>
              <a:ea typeface="Roboto"/>
              <a:cs typeface="Roboto"/>
              <a:sym typeface="Roboto"/>
            </a:endParaRPr>
          </a:p>
          <a:p>
            <a:pPr marL="0" lvl="0" indent="0" algn="l" rtl="0">
              <a:spcBef>
                <a:spcPts val="0"/>
              </a:spcBef>
              <a:spcAft>
                <a:spcPts val="0"/>
              </a:spcAft>
              <a:buNone/>
            </a:pPr>
            <a:r>
              <a:rPr lang="es-ES" sz="3000" dirty="0">
                <a:solidFill>
                  <a:srgbClr val="006699"/>
                </a:solidFill>
                <a:latin typeface="Roboto"/>
                <a:ea typeface="Roboto"/>
                <a:cs typeface="Roboto"/>
                <a:sym typeface="Roboto"/>
              </a:rPr>
              <a:t>Android trabaja actualmente con dos sistemas de archivos </a:t>
            </a:r>
            <a:r>
              <a:rPr lang="es-ES" sz="3000" dirty="0">
                <a:solidFill>
                  <a:srgbClr val="C36900"/>
                </a:solidFill>
                <a:highlight>
                  <a:srgbClr val="FFFF00"/>
                </a:highlight>
                <a:latin typeface="Roboto"/>
                <a:ea typeface="Roboto"/>
                <a:cs typeface="Roboto"/>
                <a:sym typeface="Roboto"/>
              </a:rPr>
              <a:t>EXT4 </a:t>
            </a:r>
            <a:r>
              <a:rPr lang="es-ES" sz="3000" dirty="0">
                <a:solidFill>
                  <a:srgbClr val="006699"/>
                </a:solidFill>
                <a:latin typeface="Roboto"/>
                <a:ea typeface="Roboto"/>
                <a:cs typeface="Roboto"/>
                <a:sym typeface="Roboto"/>
              </a:rPr>
              <a:t>y </a:t>
            </a:r>
            <a:r>
              <a:rPr lang="es-ES" sz="3000" dirty="0">
                <a:solidFill>
                  <a:srgbClr val="C36900"/>
                </a:solidFill>
                <a:latin typeface="Roboto"/>
                <a:ea typeface="Roboto"/>
                <a:cs typeface="Roboto"/>
                <a:sym typeface="Roboto"/>
              </a:rPr>
              <a:t>F2FS</a:t>
            </a:r>
            <a:r>
              <a:rPr lang="es-ES" sz="3000" dirty="0">
                <a:solidFill>
                  <a:srgbClr val="006699"/>
                </a:solidFill>
                <a:latin typeface="Roboto"/>
                <a:ea typeface="Roboto"/>
                <a:cs typeface="Roboto"/>
                <a:sym typeface="Roboto"/>
              </a:rPr>
              <a:t>.</a:t>
            </a:r>
            <a:endParaRPr sz="3000" dirty="0">
              <a:solidFill>
                <a:srgbClr val="006699"/>
              </a:solidFill>
              <a:latin typeface="Roboto"/>
              <a:ea typeface="Roboto"/>
              <a:cs typeface="Roboto"/>
              <a:sym typeface="Roboto"/>
            </a:endParaRPr>
          </a:p>
          <a:p>
            <a:pPr marL="0" lvl="0" indent="0" algn="l" rtl="0">
              <a:spcBef>
                <a:spcPts val="0"/>
              </a:spcBef>
              <a:spcAft>
                <a:spcPts val="0"/>
              </a:spcAft>
              <a:buNone/>
            </a:pPr>
            <a:endParaRPr sz="3000" dirty="0">
              <a:solidFill>
                <a:srgbClr val="006699"/>
              </a:solidFill>
              <a:latin typeface="Roboto"/>
              <a:ea typeface="Roboto"/>
              <a:cs typeface="Roboto"/>
              <a:sym typeface="Roboto"/>
            </a:endParaRPr>
          </a:p>
          <a:p>
            <a:pPr marL="0" lvl="0" indent="0" algn="l" rtl="0">
              <a:spcBef>
                <a:spcPts val="0"/>
              </a:spcBef>
              <a:spcAft>
                <a:spcPts val="0"/>
              </a:spcAft>
              <a:buNone/>
            </a:pPr>
            <a:r>
              <a:rPr lang="es-ES" sz="3000" dirty="0">
                <a:solidFill>
                  <a:srgbClr val="C36900"/>
                </a:solidFill>
                <a:latin typeface="Roboto"/>
                <a:ea typeface="Roboto"/>
                <a:cs typeface="Roboto"/>
                <a:sym typeface="Roboto"/>
              </a:rPr>
              <a:t>F2FS</a:t>
            </a:r>
            <a:r>
              <a:rPr lang="es-ES" sz="3000" dirty="0">
                <a:solidFill>
                  <a:srgbClr val="006699"/>
                </a:solidFill>
                <a:latin typeface="Roboto"/>
                <a:ea typeface="Roboto"/>
                <a:cs typeface="Roboto"/>
                <a:sym typeface="Roboto"/>
              </a:rPr>
              <a:t> </a:t>
            </a:r>
            <a:r>
              <a:rPr lang="es-ES" sz="3000" dirty="0" err="1">
                <a:solidFill>
                  <a:srgbClr val="006699"/>
                </a:solidFill>
                <a:latin typeface="Roboto"/>
                <a:ea typeface="Roboto"/>
                <a:cs typeface="Roboto"/>
                <a:sym typeface="Roboto"/>
              </a:rPr>
              <a:t>fué</a:t>
            </a:r>
            <a:r>
              <a:rPr lang="es-ES" sz="3000" dirty="0">
                <a:solidFill>
                  <a:srgbClr val="006699"/>
                </a:solidFill>
                <a:latin typeface="Roboto"/>
                <a:ea typeface="Roboto"/>
                <a:cs typeface="Roboto"/>
                <a:sym typeface="Roboto"/>
              </a:rPr>
              <a:t> diseñado por </a:t>
            </a:r>
            <a:r>
              <a:rPr lang="es-ES" sz="3000" dirty="0" err="1">
                <a:solidFill>
                  <a:srgbClr val="006699"/>
                </a:solidFill>
                <a:latin typeface="Roboto"/>
                <a:ea typeface="Roboto"/>
                <a:cs typeface="Roboto"/>
                <a:sym typeface="Roboto"/>
              </a:rPr>
              <a:t>samsung</a:t>
            </a:r>
            <a:r>
              <a:rPr lang="es-ES" sz="3000" dirty="0">
                <a:solidFill>
                  <a:srgbClr val="006699"/>
                </a:solidFill>
                <a:latin typeface="Roboto"/>
                <a:ea typeface="Roboto"/>
                <a:cs typeface="Roboto"/>
                <a:sym typeface="Roboto"/>
              </a:rPr>
              <a:t> hace unos años, se considera más rápido pero menos estable que EXT4, y aún son pocos los teléfonos que lo implantan, como el Pixel 3 de 2018, o el Galaxy Note 10 de 2019.</a:t>
            </a:r>
            <a:endParaRPr sz="3000" dirty="0">
              <a:solidFill>
                <a:srgbClr val="006699"/>
              </a:solidFill>
              <a:latin typeface="Roboto"/>
              <a:ea typeface="Roboto"/>
              <a:cs typeface="Roboto"/>
              <a:sym typeface="Roboto"/>
            </a:endParaRPr>
          </a:p>
        </p:txBody>
      </p:sp>
      <p:sp>
        <p:nvSpPr>
          <p:cNvPr id="103" name="Google Shape;103;p2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0"/>
        <p:cNvGrpSpPr/>
        <p:nvPr/>
      </p:nvGrpSpPr>
      <p:grpSpPr>
        <a:xfrm>
          <a:off x="0" y="0"/>
          <a:ext cx="0" cy="0"/>
          <a:chOff x="0" y="0"/>
          <a:chExt cx="0" cy="0"/>
        </a:xfrm>
      </p:grpSpPr>
      <p:sp>
        <p:nvSpPr>
          <p:cNvPr id="511" name="Google Shape;511;p74"/>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p74"/>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127000" marR="127000" lvl="0" indent="0" algn="l" rtl="0">
              <a:lnSpc>
                <a:spcPct val="100000"/>
              </a:lnSpc>
              <a:spcBef>
                <a:spcPts val="0"/>
              </a:spcBef>
              <a:spcAft>
                <a:spcPts val="0"/>
              </a:spcAft>
              <a:buNone/>
            </a:pPr>
            <a:r>
              <a:rPr lang="es-ES" sz="2400" dirty="0">
                <a:solidFill>
                  <a:srgbClr val="006699"/>
                </a:solidFill>
                <a:latin typeface="Roboto"/>
                <a:ea typeface="Roboto"/>
                <a:cs typeface="Roboto"/>
                <a:sym typeface="Roboto"/>
              </a:rPr>
              <a:t>A partir de la versión 29, es obligatorio usar </a:t>
            </a:r>
            <a:r>
              <a:rPr lang="es-ES" sz="3200" dirty="0" err="1">
                <a:solidFill>
                  <a:srgbClr val="C36900"/>
                </a:solidFill>
                <a:latin typeface="Roboto"/>
                <a:ea typeface="Roboto"/>
                <a:cs typeface="Roboto"/>
                <a:sym typeface="Roboto"/>
              </a:rPr>
              <a:t>PreferenceFragmentCompat</a:t>
            </a:r>
            <a:r>
              <a:rPr lang="es-ES" sz="2400" dirty="0">
                <a:solidFill>
                  <a:srgbClr val="006699"/>
                </a:solidFill>
                <a:latin typeface="Roboto"/>
                <a:ea typeface="Roboto"/>
                <a:cs typeface="Roboto"/>
                <a:sym typeface="Roboto"/>
              </a:rPr>
              <a:t>. No vamos a ver en profundidad como usar </a:t>
            </a:r>
            <a:r>
              <a:rPr lang="es-ES" sz="2400" dirty="0" err="1">
                <a:solidFill>
                  <a:srgbClr val="006699"/>
                </a:solidFill>
                <a:latin typeface="Roboto"/>
                <a:ea typeface="Roboto"/>
                <a:cs typeface="Roboto"/>
                <a:sym typeface="Roboto"/>
              </a:rPr>
              <a:t>Fragments</a:t>
            </a:r>
            <a:r>
              <a:rPr lang="es-ES" sz="2400" dirty="0">
                <a:solidFill>
                  <a:srgbClr val="006699"/>
                </a:solidFill>
                <a:latin typeface="Roboto"/>
                <a:ea typeface="Roboto"/>
                <a:cs typeface="Roboto"/>
                <a:sym typeface="Roboto"/>
              </a:rPr>
              <a:t> aún, pero os dejo ejemplo de cómo debe hacerse. Un </a:t>
            </a:r>
            <a:r>
              <a:rPr lang="es-ES" sz="2400" dirty="0" err="1">
                <a:solidFill>
                  <a:srgbClr val="006699"/>
                </a:solidFill>
                <a:latin typeface="Roboto"/>
                <a:ea typeface="Roboto"/>
                <a:cs typeface="Roboto"/>
                <a:sym typeface="Roboto"/>
              </a:rPr>
              <a:t>Fragment</a:t>
            </a:r>
            <a:r>
              <a:rPr lang="es-ES" sz="2400" dirty="0">
                <a:solidFill>
                  <a:srgbClr val="006699"/>
                </a:solidFill>
                <a:latin typeface="Roboto"/>
                <a:ea typeface="Roboto"/>
                <a:cs typeface="Roboto"/>
                <a:sym typeface="Roboto"/>
              </a:rPr>
              <a:t> lo podemos entender por ahora como un “trozo” de actividad con su propia interfaz, que depende obligatoriamente de una actividad para mostrarse.</a:t>
            </a: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dirty="0">
                <a:solidFill>
                  <a:srgbClr val="C36900"/>
                </a:solidFill>
                <a:latin typeface="Roboto"/>
                <a:ea typeface="Roboto"/>
                <a:cs typeface="Roboto"/>
                <a:sym typeface="Roboto"/>
              </a:rPr>
              <a:t>Es posible que no detecte </a:t>
            </a:r>
            <a:r>
              <a:rPr lang="es-ES" sz="2400" dirty="0" err="1">
                <a:solidFill>
                  <a:srgbClr val="C36900"/>
                </a:solidFill>
                <a:latin typeface="Roboto"/>
                <a:ea typeface="Roboto"/>
                <a:cs typeface="Roboto"/>
                <a:sym typeface="Roboto"/>
              </a:rPr>
              <a:t>PreferenceFragmentCompat</a:t>
            </a:r>
            <a:r>
              <a:rPr lang="es-ES" sz="2400" dirty="0">
                <a:solidFill>
                  <a:srgbClr val="006699"/>
                </a:solidFill>
                <a:latin typeface="Roboto"/>
                <a:ea typeface="Roboto"/>
                <a:cs typeface="Roboto"/>
                <a:sym typeface="Roboto"/>
              </a:rPr>
              <a:t>, porque pertenece a la librería </a:t>
            </a:r>
            <a:r>
              <a:rPr lang="es-ES" sz="2400" dirty="0" err="1">
                <a:solidFill>
                  <a:srgbClr val="006699"/>
                </a:solidFill>
                <a:latin typeface="Roboto"/>
                <a:ea typeface="Roboto"/>
                <a:cs typeface="Roboto"/>
                <a:sym typeface="Roboto"/>
              </a:rPr>
              <a:t>androidx.preference</a:t>
            </a:r>
            <a:r>
              <a:rPr lang="es-ES" sz="2400" dirty="0">
                <a:solidFill>
                  <a:srgbClr val="006699"/>
                </a:solidFill>
                <a:latin typeface="Roboto"/>
                <a:ea typeface="Roboto"/>
                <a:cs typeface="Roboto"/>
                <a:sym typeface="Roboto"/>
              </a:rPr>
              <a:t>, que no se incluye por defecto en la compilación del </a:t>
            </a:r>
            <a:r>
              <a:rPr lang="es-ES" sz="2400" dirty="0" err="1">
                <a:solidFill>
                  <a:srgbClr val="006699"/>
                </a:solidFill>
                <a:latin typeface="Roboto"/>
                <a:ea typeface="Roboto"/>
                <a:cs typeface="Roboto"/>
                <a:sym typeface="Roboto"/>
              </a:rPr>
              <a:t>Gradle</a:t>
            </a:r>
            <a:r>
              <a:rPr lang="es-ES" sz="2400" dirty="0">
                <a:solidFill>
                  <a:srgbClr val="006699"/>
                </a:solidFill>
                <a:latin typeface="Roboto"/>
                <a:ea typeface="Roboto"/>
                <a:cs typeface="Roboto"/>
                <a:sym typeface="Roboto"/>
              </a:rPr>
              <a:t>. Tendréis que importarla con la ayuda o a mano en el </a:t>
            </a:r>
            <a:r>
              <a:rPr lang="es-ES" sz="2400" dirty="0" err="1">
                <a:solidFill>
                  <a:srgbClr val="006699"/>
                </a:solidFill>
                <a:latin typeface="Roboto"/>
                <a:ea typeface="Roboto"/>
                <a:cs typeface="Roboto"/>
                <a:sym typeface="Roboto"/>
              </a:rPr>
              <a:t>build.gradle</a:t>
            </a:r>
            <a:r>
              <a:rPr lang="es-ES" sz="2400" dirty="0">
                <a:solidFill>
                  <a:srgbClr val="006699"/>
                </a:solidFill>
                <a:latin typeface="Roboto"/>
                <a:ea typeface="Roboto"/>
                <a:cs typeface="Roboto"/>
                <a:sym typeface="Roboto"/>
              </a:rPr>
              <a:t> del módulo. </a:t>
            </a: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Clr>
                <a:schemeClr val="dk1"/>
              </a:buClr>
              <a:buSzPts val="1100"/>
              <a:buFont typeface="Arial"/>
              <a:buNone/>
            </a:pPr>
            <a:r>
              <a:rPr lang="es-ES" sz="2200" dirty="0" err="1">
                <a:solidFill>
                  <a:srgbClr val="009999"/>
                </a:solidFill>
              </a:rPr>
              <a:t>implementation</a:t>
            </a:r>
            <a:r>
              <a:rPr lang="es-ES" sz="2200" dirty="0">
                <a:solidFill>
                  <a:srgbClr val="009999"/>
                </a:solidFill>
              </a:rPr>
              <a:t> 'androidx.preference:preference-ktx:1.2.0'</a:t>
            </a:r>
            <a:endParaRPr sz="2200" dirty="0">
              <a:solidFill>
                <a:srgbClr val="009999"/>
              </a:solidFill>
            </a:endParaRPr>
          </a:p>
          <a:p>
            <a:pPr marL="127000" marR="127000" lvl="0" indent="0" algn="l" rtl="0">
              <a:lnSpc>
                <a:spcPct val="100000"/>
              </a:lnSpc>
              <a:spcBef>
                <a:spcPts val="0"/>
              </a:spcBef>
              <a:spcAft>
                <a:spcPts val="0"/>
              </a:spcAft>
              <a:buNone/>
            </a:pP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dirty="0">
                <a:solidFill>
                  <a:srgbClr val="006699"/>
                </a:solidFill>
                <a:latin typeface="Roboto"/>
                <a:ea typeface="Roboto"/>
                <a:cs typeface="Roboto"/>
                <a:sym typeface="Roboto"/>
              </a:rPr>
              <a:t>¡Ojo! La versión cambiará cada año normalmente.</a:t>
            </a:r>
            <a:endParaRPr sz="2400" dirty="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dirty="0">
              <a:solidFill>
                <a:srgbClr val="006699"/>
              </a:solidFill>
              <a:latin typeface="Roboto"/>
              <a:ea typeface="Roboto"/>
              <a:cs typeface="Roboto"/>
              <a:sym typeface="Roboto"/>
            </a:endParaRPr>
          </a:p>
          <a:p>
            <a:pPr marL="0" lvl="0" indent="0" algn="l" rtl="0">
              <a:lnSpc>
                <a:spcPct val="115000"/>
              </a:lnSpc>
              <a:spcBef>
                <a:spcPts val="0"/>
              </a:spcBef>
              <a:spcAft>
                <a:spcPts val="0"/>
              </a:spcAft>
              <a:buNone/>
            </a:pPr>
            <a:endParaRPr sz="2300" dirty="0">
              <a:solidFill>
                <a:srgbClr val="009999"/>
              </a:solidFill>
              <a:latin typeface="Roboto"/>
              <a:ea typeface="Roboto"/>
              <a:cs typeface="Roboto"/>
              <a:sym typeface="Roboto"/>
            </a:endParaRPr>
          </a:p>
          <a:p>
            <a:pPr marL="0" lvl="0" indent="0" algn="l" rtl="0">
              <a:spcBef>
                <a:spcPts val="2100"/>
              </a:spcBef>
              <a:spcAft>
                <a:spcPts val="0"/>
              </a:spcAft>
              <a:buNone/>
            </a:pPr>
            <a:endParaRPr sz="2300" dirty="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dirty="0">
              <a:solidFill>
                <a:srgbClr val="009999"/>
              </a:solidFill>
              <a:latin typeface="Roboto"/>
              <a:ea typeface="Roboto"/>
              <a:cs typeface="Roboto"/>
              <a:sym typeface="Roboto"/>
            </a:endParaRPr>
          </a:p>
        </p:txBody>
      </p:sp>
      <p:sp>
        <p:nvSpPr>
          <p:cNvPr id="513" name="Google Shape;513;p74"/>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7"/>
        <p:cNvGrpSpPr/>
        <p:nvPr/>
      </p:nvGrpSpPr>
      <p:grpSpPr>
        <a:xfrm>
          <a:off x="0" y="0"/>
          <a:ext cx="0" cy="0"/>
          <a:chOff x="0" y="0"/>
          <a:chExt cx="0" cy="0"/>
        </a:xfrm>
      </p:grpSpPr>
      <p:sp>
        <p:nvSpPr>
          <p:cNvPr id="518" name="Google Shape;518;p75"/>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75"/>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127000" marR="12700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Este </a:t>
            </a:r>
            <a:r>
              <a:rPr lang="es-ES" sz="2400">
                <a:solidFill>
                  <a:srgbClr val="C36900"/>
                </a:solidFill>
                <a:latin typeface="Roboto"/>
                <a:ea typeface="Roboto"/>
                <a:cs typeface="Roboto"/>
                <a:sym typeface="Roboto"/>
              </a:rPr>
              <a:t>PreferenceFragmentCompat </a:t>
            </a:r>
            <a:r>
              <a:rPr lang="es-ES" sz="2400">
                <a:solidFill>
                  <a:srgbClr val="006699"/>
                </a:solidFill>
                <a:latin typeface="Roboto"/>
                <a:ea typeface="Roboto"/>
                <a:cs typeface="Roboto"/>
                <a:sym typeface="Roboto"/>
              </a:rPr>
              <a:t>nos pide implementar la función </a:t>
            </a:r>
            <a:r>
              <a:rPr lang="es-ES" sz="2400">
                <a:solidFill>
                  <a:srgbClr val="C36900"/>
                </a:solidFill>
                <a:latin typeface="Roboto"/>
                <a:ea typeface="Roboto"/>
                <a:cs typeface="Roboto"/>
                <a:sym typeface="Roboto"/>
              </a:rPr>
              <a:t>onCreatePreferences </a:t>
            </a:r>
            <a:r>
              <a:rPr lang="es-ES" sz="2400">
                <a:solidFill>
                  <a:srgbClr val="006699"/>
                </a:solidFill>
                <a:latin typeface="Roboto"/>
                <a:ea typeface="Roboto"/>
                <a:cs typeface="Roboto"/>
                <a:sym typeface="Roboto"/>
              </a:rPr>
              <a:t>, que dentro tiene una llamada a </a:t>
            </a:r>
            <a:r>
              <a:rPr lang="es-ES" sz="2400">
                <a:solidFill>
                  <a:srgbClr val="C36900"/>
                </a:solidFill>
                <a:latin typeface="Roboto"/>
                <a:ea typeface="Roboto"/>
                <a:cs typeface="Roboto"/>
                <a:sym typeface="Roboto"/>
              </a:rPr>
              <a:t>setPreferencesFromResource</a:t>
            </a:r>
            <a:r>
              <a:rPr lang="es-ES" sz="2400">
                <a:solidFill>
                  <a:srgbClr val="006699"/>
                </a:solidFill>
                <a:latin typeface="Roboto"/>
                <a:ea typeface="Roboto"/>
                <a:cs typeface="Roboto"/>
                <a:sym typeface="Roboto"/>
              </a:rPr>
              <a:t>, que nos hace las veces de método onCreate.</a:t>
            </a:r>
            <a:endParaRPr sz="2400">
              <a:solidFill>
                <a:srgbClr val="006699"/>
              </a:solidFill>
              <a:latin typeface="Roboto"/>
              <a:ea typeface="Roboto"/>
              <a:cs typeface="Roboto"/>
              <a:sym typeface="Roboto"/>
            </a:endParaRPr>
          </a:p>
          <a:p>
            <a:pPr marL="0" marR="12700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127000" marR="12700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Esta recibe dos parámetros: El primero la referencia al recurso xml con las preferencias, el segundo un String que representa la android::key del elemento PreferenceScreen raíz del Layout.</a:t>
            </a:r>
            <a:endParaRPr sz="2400">
              <a:solidFill>
                <a:srgbClr val="0066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2100"/>
              </a:spcBef>
              <a:spcAft>
                <a:spcPts val="0"/>
              </a:spcAft>
              <a:buNone/>
            </a:pPr>
            <a:r>
              <a:rPr lang="es-ES" sz="2400" b="1">
                <a:solidFill>
                  <a:srgbClr val="279999"/>
                </a:solidFill>
                <a:latin typeface="Roboto"/>
                <a:ea typeface="Roboto"/>
                <a:cs typeface="Roboto"/>
                <a:sym typeface="Roboto"/>
              </a:rPr>
              <a:t>class </a:t>
            </a:r>
            <a:r>
              <a:rPr lang="es-ES" sz="2400">
                <a:solidFill>
                  <a:srgbClr val="279999"/>
                </a:solidFill>
                <a:latin typeface="Roboto"/>
                <a:ea typeface="Roboto"/>
                <a:cs typeface="Roboto"/>
                <a:sym typeface="Roboto"/>
              </a:rPr>
              <a:t>FragmentPreferencias: PreferenceFragmentCompat()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r>
              <a:rPr lang="es-ES" sz="2400" b="1">
                <a:solidFill>
                  <a:srgbClr val="279999"/>
                </a:solidFill>
                <a:latin typeface="Roboto"/>
                <a:ea typeface="Roboto"/>
                <a:cs typeface="Roboto"/>
                <a:sym typeface="Roboto"/>
              </a:rPr>
              <a:t>override fun </a:t>
            </a:r>
            <a:r>
              <a:rPr lang="es-ES" sz="2400">
                <a:solidFill>
                  <a:srgbClr val="279999"/>
                </a:solidFill>
                <a:latin typeface="Roboto"/>
                <a:ea typeface="Roboto"/>
                <a:cs typeface="Roboto"/>
                <a:sym typeface="Roboto"/>
              </a:rPr>
              <a:t>onCreatePreferences(</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savedInstanceState: Bundle?, rootKey: String?)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setPreferencesFromResource(R.xml.</a:t>
            </a:r>
            <a:r>
              <a:rPr lang="es-ES" sz="2400" i="1">
                <a:solidFill>
                  <a:srgbClr val="279999"/>
                </a:solidFill>
                <a:latin typeface="Roboto"/>
                <a:ea typeface="Roboto"/>
                <a:cs typeface="Roboto"/>
                <a:sym typeface="Roboto"/>
              </a:rPr>
              <a:t>preferencias</a:t>
            </a: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rootKey)</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a:t>
            </a:r>
            <a:endParaRPr sz="2400">
              <a:solidFill>
                <a:srgbClr val="2799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20" name="Google Shape;520;p75"/>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521" name="Google Shape;521;p75"/>
          <p:cNvPicPr preferRelativeResize="0"/>
          <p:nvPr/>
        </p:nvPicPr>
        <p:blipFill>
          <a:blip r:embed="rId4">
            <a:alphaModFix/>
          </a:blip>
          <a:stretch>
            <a:fillRect/>
          </a:stretch>
        </p:blipFill>
        <p:spPr>
          <a:xfrm>
            <a:off x="8585000" y="3801539"/>
            <a:ext cx="559000" cy="30564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5"/>
        <p:cNvGrpSpPr/>
        <p:nvPr/>
      </p:nvGrpSpPr>
      <p:grpSpPr>
        <a:xfrm>
          <a:off x="0" y="0"/>
          <a:ext cx="0" cy="0"/>
          <a:chOff x="0" y="0"/>
          <a:chExt cx="0" cy="0"/>
        </a:xfrm>
      </p:grpSpPr>
      <p:sp>
        <p:nvSpPr>
          <p:cNvPr id="526" name="Google Shape;526;p76"/>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7" name="Google Shape;527;p76"/>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public class FragmentPreferencias extends PreferenceFragmentCompat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@Override</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public void onCreatePreferences(Bundle savedInstanceState, String rootKey)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setPreferencesFromResource(R.xml.</a:t>
            </a:r>
            <a:r>
              <a:rPr lang="es-ES" sz="2400" i="1">
                <a:solidFill>
                  <a:srgbClr val="279999"/>
                </a:solidFill>
                <a:latin typeface="Roboto"/>
                <a:ea typeface="Roboto"/>
                <a:cs typeface="Roboto"/>
                <a:sym typeface="Roboto"/>
              </a:rPr>
              <a:t>preferencias</a:t>
            </a:r>
            <a:r>
              <a:rPr lang="es-ES" sz="2400">
                <a:solidFill>
                  <a:srgbClr val="279999"/>
                </a:solidFill>
                <a:latin typeface="Roboto"/>
                <a:ea typeface="Roboto"/>
                <a:cs typeface="Roboto"/>
                <a:sym typeface="Roboto"/>
              </a:rPr>
              <a:t>, rootKey);</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2799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28" name="Google Shape;528;p76"/>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529" name="Google Shape;529;p76"/>
          <p:cNvPicPr preferRelativeResize="0"/>
          <p:nvPr/>
        </p:nvPicPr>
        <p:blipFill>
          <a:blip r:embed="rId4">
            <a:alphaModFix/>
          </a:blip>
          <a:stretch>
            <a:fillRect/>
          </a:stretch>
        </p:blipFill>
        <p:spPr>
          <a:xfrm>
            <a:off x="8585000" y="603300"/>
            <a:ext cx="559000" cy="307119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3"/>
        <p:cNvGrpSpPr/>
        <p:nvPr/>
      </p:nvGrpSpPr>
      <p:grpSpPr>
        <a:xfrm>
          <a:off x="0" y="0"/>
          <a:ext cx="0" cy="0"/>
          <a:chOff x="0" y="0"/>
          <a:chExt cx="0" cy="0"/>
        </a:xfrm>
      </p:grpSpPr>
      <p:sp>
        <p:nvSpPr>
          <p:cNvPr id="534" name="Google Shape;534;p77"/>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p77"/>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Ahora, necesitamos una AppCompatActivity para mostrar el fragment ahí. Existen también las clases Preference y Activity , pero por el momento no se recomienda usarlas, porque obtener un objeto llamado FragmentManager está obsoleto.</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Esa activity debe usar un código como el siguiente, que entenderemos cuando veamos la teoría de fragments:</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r>
              <a:rPr lang="es-ES" sz="2400" b="1">
                <a:solidFill>
                  <a:srgbClr val="279999"/>
                </a:solidFill>
                <a:latin typeface="Roboto"/>
                <a:ea typeface="Roboto"/>
                <a:cs typeface="Roboto"/>
                <a:sym typeface="Roboto"/>
              </a:rPr>
              <a:t>class </a:t>
            </a:r>
            <a:r>
              <a:rPr lang="es-ES" sz="2400">
                <a:solidFill>
                  <a:srgbClr val="279999"/>
                </a:solidFill>
                <a:latin typeface="Roboto"/>
                <a:ea typeface="Roboto"/>
                <a:cs typeface="Roboto"/>
                <a:sym typeface="Roboto"/>
              </a:rPr>
              <a:t>MainActivity : AppCompatActivity()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r>
              <a:rPr lang="es-ES" sz="2400" b="1">
                <a:solidFill>
                  <a:srgbClr val="279999"/>
                </a:solidFill>
                <a:latin typeface="Roboto"/>
                <a:ea typeface="Roboto"/>
                <a:cs typeface="Roboto"/>
                <a:sym typeface="Roboto"/>
              </a:rPr>
              <a:t>override fun </a:t>
            </a:r>
            <a:r>
              <a:rPr lang="es-ES" sz="2400">
                <a:solidFill>
                  <a:srgbClr val="279999"/>
                </a:solidFill>
                <a:latin typeface="Roboto"/>
                <a:ea typeface="Roboto"/>
                <a:cs typeface="Roboto"/>
                <a:sym typeface="Roboto"/>
              </a:rPr>
              <a:t>onCreate(savedInstanceState: Bundle?)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r>
              <a:rPr lang="es-ES" sz="2400" b="1">
                <a:solidFill>
                  <a:srgbClr val="279999"/>
                </a:solidFill>
                <a:latin typeface="Roboto"/>
                <a:ea typeface="Roboto"/>
                <a:cs typeface="Roboto"/>
                <a:sym typeface="Roboto"/>
              </a:rPr>
              <a:t>super</a:t>
            </a:r>
            <a:r>
              <a:rPr lang="es-ES" sz="2400">
                <a:solidFill>
                  <a:srgbClr val="279999"/>
                </a:solidFill>
                <a:latin typeface="Roboto"/>
                <a:ea typeface="Roboto"/>
                <a:cs typeface="Roboto"/>
                <a:sym typeface="Roboto"/>
              </a:rPr>
              <a:t>.onCreate(savedInstanceState)</a:t>
            </a:r>
            <a:endParaRPr sz="2400">
              <a:solidFill>
                <a:srgbClr val="279999"/>
              </a:solidFill>
              <a:latin typeface="Roboto"/>
              <a:ea typeface="Roboto"/>
              <a:cs typeface="Roboto"/>
              <a:sym typeface="Roboto"/>
            </a:endParaRPr>
          </a:p>
          <a:p>
            <a:pPr marL="0" lvl="0" indent="457200" algn="l" rtl="0">
              <a:lnSpc>
                <a:spcPct val="100000"/>
              </a:lnSpc>
              <a:spcBef>
                <a:spcPts val="0"/>
              </a:spcBef>
              <a:spcAft>
                <a:spcPts val="0"/>
              </a:spcAft>
              <a:buNone/>
            </a:pPr>
            <a:r>
              <a:rPr lang="es-ES" sz="2400">
                <a:solidFill>
                  <a:srgbClr val="009999"/>
                </a:solidFill>
                <a:latin typeface="Roboto"/>
                <a:ea typeface="Roboto"/>
                <a:cs typeface="Roboto"/>
                <a:sym typeface="Roboto"/>
              </a:rPr>
              <a:t>setContentView(R.layout.</a:t>
            </a:r>
            <a:r>
              <a:rPr lang="es-ES" sz="2400" i="1">
                <a:solidFill>
                  <a:srgbClr val="009999"/>
                </a:solidFill>
                <a:latin typeface="Roboto"/>
                <a:ea typeface="Roboto"/>
                <a:cs typeface="Roboto"/>
                <a:sym typeface="Roboto"/>
              </a:rPr>
              <a:t>activity_main</a:t>
            </a:r>
            <a:r>
              <a:rPr lang="es-ES" sz="2400">
                <a:solidFill>
                  <a:srgbClr val="009999"/>
                </a:solidFill>
                <a:latin typeface="Roboto"/>
                <a:ea typeface="Roboto"/>
                <a:cs typeface="Roboto"/>
                <a:sym typeface="Roboto"/>
              </a:rPr>
              <a:t>)</a:t>
            </a:r>
            <a:endParaRPr sz="24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r>
              <a:rPr lang="es-ES" sz="2400" i="1">
                <a:solidFill>
                  <a:srgbClr val="279999"/>
                </a:solidFill>
                <a:latin typeface="Roboto"/>
                <a:ea typeface="Roboto"/>
                <a:cs typeface="Roboto"/>
                <a:sym typeface="Roboto"/>
              </a:rPr>
              <a:t>supportFragmentManager</a:t>
            </a:r>
            <a:endParaRPr sz="2400" i="1">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i="1">
                <a:solidFill>
                  <a:srgbClr val="279999"/>
                </a:solidFill>
                <a:latin typeface="Roboto"/>
                <a:ea typeface="Roboto"/>
                <a:cs typeface="Roboto"/>
                <a:sym typeface="Roboto"/>
              </a:rPr>
              <a:t>           </a:t>
            </a:r>
            <a:r>
              <a:rPr lang="es-ES" sz="2400">
                <a:solidFill>
                  <a:srgbClr val="279999"/>
                </a:solidFill>
                <a:latin typeface="Roboto"/>
                <a:ea typeface="Roboto"/>
                <a:cs typeface="Roboto"/>
                <a:sym typeface="Roboto"/>
              </a:rPr>
              <a:t>.beginTransaction()</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.replace(R.id.</a:t>
            </a:r>
            <a:r>
              <a:rPr lang="es-ES" sz="2400" i="1">
                <a:solidFill>
                  <a:srgbClr val="279999"/>
                </a:solidFill>
                <a:latin typeface="Roboto"/>
                <a:ea typeface="Roboto"/>
                <a:cs typeface="Roboto"/>
                <a:sym typeface="Roboto"/>
              </a:rPr>
              <a:t>fragmentPreferencias</a:t>
            </a: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FragmentPreferencias()).commit()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36" name="Google Shape;536;p77"/>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537" name="Google Shape;537;p77"/>
          <p:cNvPicPr preferRelativeResize="0"/>
          <p:nvPr/>
        </p:nvPicPr>
        <p:blipFill>
          <a:blip r:embed="rId4">
            <a:alphaModFix/>
          </a:blip>
          <a:stretch>
            <a:fillRect/>
          </a:stretch>
        </p:blipFill>
        <p:spPr>
          <a:xfrm>
            <a:off x="8497344" y="3322302"/>
            <a:ext cx="646656" cy="3535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78"/>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p78"/>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public class MainActivity extends AppCompatActivity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@Override</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protected void onCreate(Bundle savedInstanceState)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super.onCreate(savedInstanceState);</a:t>
            </a:r>
            <a:endParaRPr sz="2400">
              <a:solidFill>
                <a:srgbClr val="279999"/>
              </a:solidFill>
              <a:latin typeface="Roboto"/>
              <a:ea typeface="Roboto"/>
              <a:cs typeface="Roboto"/>
              <a:sym typeface="Roboto"/>
            </a:endParaRPr>
          </a:p>
          <a:p>
            <a:pPr marL="457200" lvl="0" indent="457200" algn="l" rtl="0">
              <a:spcBef>
                <a:spcPts val="0"/>
              </a:spcBef>
              <a:spcAft>
                <a:spcPts val="0"/>
              </a:spcAft>
              <a:buNone/>
            </a:pPr>
            <a:r>
              <a:rPr lang="es-ES" sz="2400">
                <a:solidFill>
                  <a:srgbClr val="009999"/>
                </a:solidFill>
                <a:latin typeface="Roboto"/>
                <a:ea typeface="Roboto"/>
                <a:cs typeface="Roboto"/>
                <a:sym typeface="Roboto"/>
              </a:rPr>
              <a:t>setContentView(R.layout.</a:t>
            </a:r>
            <a:r>
              <a:rPr lang="es-ES" sz="2400" i="1">
                <a:solidFill>
                  <a:srgbClr val="009999"/>
                </a:solidFill>
                <a:latin typeface="Roboto"/>
                <a:ea typeface="Roboto"/>
                <a:cs typeface="Roboto"/>
                <a:sym typeface="Roboto"/>
              </a:rPr>
              <a:t>activity_main</a:t>
            </a:r>
            <a:r>
              <a:rPr lang="es-ES" sz="2400">
                <a:solidFill>
                  <a:srgbClr val="009999"/>
                </a:solidFill>
                <a:latin typeface="Roboto"/>
                <a:ea typeface="Roboto"/>
                <a:cs typeface="Roboto"/>
                <a:sym typeface="Roboto"/>
              </a:rPr>
              <a:t>);</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getSupportFragmentManager()</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.beginTransaction()</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.replace(R.id.fragmentPreferencias, new FragmentPreferencias())</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.commit();</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    }</a:t>
            </a:r>
            <a:endParaRPr sz="2400">
              <a:solidFill>
                <a:srgbClr val="279999"/>
              </a:solidFill>
              <a:latin typeface="Roboto"/>
              <a:ea typeface="Roboto"/>
              <a:cs typeface="Roboto"/>
              <a:sym typeface="Roboto"/>
            </a:endParaRPr>
          </a:p>
          <a:p>
            <a:pPr marL="215900" marR="228600" lvl="0" indent="0" algn="l" rtl="0">
              <a:lnSpc>
                <a:spcPct val="100000"/>
              </a:lnSpc>
              <a:spcBef>
                <a:spcPts val="0"/>
              </a:spcBef>
              <a:spcAft>
                <a:spcPts val="0"/>
              </a:spcAft>
              <a:buNone/>
            </a:pPr>
            <a:r>
              <a:rPr lang="es-ES" sz="2400">
                <a:solidFill>
                  <a:srgbClr val="279999"/>
                </a:solidFill>
                <a:latin typeface="Roboto"/>
                <a:ea typeface="Roboto"/>
                <a:cs typeface="Roboto"/>
                <a:sym typeface="Roboto"/>
              </a:rPr>
              <a: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44" name="Google Shape;544;p78"/>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pic>
        <p:nvPicPr>
          <p:cNvPr id="545" name="Google Shape;545;p78"/>
          <p:cNvPicPr preferRelativeResize="0"/>
          <p:nvPr/>
        </p:nvPicPr>
        <p:blipFill>
          <a:blip r:embed="rId4">
            <a:alphaModFix/>
          </a:blip>
          <a:stretch>
            <a:fillRect/>
          </a:stretch>
        </p:blipFill>
        <p:spPr>
          <a:xfrm>
            <a:off x="8378325" y="603300"/>
            <a:ext cx="765675" cy="4206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9"/>
        <p:cNvGrpSpPr/>
        <p:nvPr/>
      </p:nvGrpSpPr>
      <p:grpSpPr>
        <a:xfrm>
          <a:off x="0" y="0"/>
          <a:ext cx="0" cy="0"/>
          <a:chOff x="0" y="0"/>
          <a:chExt cx="0" cy="0"/>
        </a:xfrm>
      </p:grpSpPr>
      <p:sp>
        <p:nvSpPr>
          <p:cNvPr id="550" name="Google Shape;550;p79"/>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79"/>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400">
                <a:solidFill>
                  <a:srgbClr val="006699"/>
                </a:solidFill>
                <a:latin typeface="Roboto"/>
                <a:ea typeface="Roboto"/>
                <a:cs typeface="Roboto"/>
                <a:sym typeface="Roboto"/>
              </a:rPr>
              <a:t>Por último, necesitamos que el Layout de la actividad donde vayamos a meter las preferencias, contenga un elemento Fragment que lo apunte:</a:t>
            </a:r>
            <a:endParaRPr sz="2400">
              <a:solidFill>
                <a:srgbClr val="0066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&lt;fragment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android:id="@+id/fragmentPreferencias"</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android:name="com.cenec.pruebastema3.FragmentPreferencias"</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android:layout_width="0dp"</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android:layout_height="0dp"</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app:layout_constraintBottom_toBottomOf="parent"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app:layout_constraintEnd_toEndOf="parent"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app:layout_constraintStart_toStartOf="parent"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s-ES" sz="2400">
                <a:solidFill>
                  <a:srgbClr val="279999"/>
                </a:solidFill>
                <a:latin typeface="Roboto"/>
                <a:ea typeface="Roboto"/>
                <a:cs typeface="Roboto"/>
                <a:sym typeface="Roboto"/>
              </a:rPr>
              <a:t>       app:layout_constraintTop_toTopOf="parent" /&gt;</a:t>
            </a:r>
            <a:endParaRPr sz="2400">
              <a:solidFill>
                <a:srgbClr val="279999"/>
              </a:solidFill>
              <a:latin typeface="Roboto"/>
              <a:ea typeface="Roboto"/>
              <a:cs typeface="Roboto"/>
              <a:sym typeface="Roboto"/>
            </a:endParaRPr>
          </a:p>
          <a:p>
            <a:pPr marL="0" lvl="0" indent="0" algn="l" rtl="0">
              <a:lnSpc>
                <a:spcPct val="100000"/>
              </a:lnSpc>
              <a:spcBef>
                <a:spcPts val="0"/>
              </a:spcBef>
              <a:spcAft>
                <a:spcPts val="0"/>
              </a:spcAft>
              <a:buNone/>
            </a:pPr>
            <a:endParaRPr sz="2400">
              <a:solidFill>
                <a:srgbClr val="00669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Añadiendo el objeto “fragment” desde la vista de diseño, lo podemos añadir muy fácilmente.</a:t>
            </a:r>
            <a:endParaRPr sz="2400">
              <a:solidFill>
                <a:srgbClr val="006699"/>
              </a:solidFill>
              <a:latin typeface="Roboto"/>
              <a:ea typeface="Roboto"/>
              <a:cs typeface="Roboto"/>
              <a:sym typeface="Roboto"/>
            </a:endParaRPr>
          </a:p>
          <a:p>
            <a:pPr marL="0" lvl="0" indent="0" algn="l" rtl="0">
              <a:lnSpc>
                <a:spcPct val="115000"/>
              </a:lnSpc>
              <a:spcBef>
                <a:spcPts val="0"/>
              </a:spcBef>
              <a:spcAft>
                <a:spcPts val="0"/>
              </a:spcAft>
              <a:buNone/>
            </a:pPr>
            <a:endParaRPr sz="2300">
              <a:solidFill>
                <a:srgbClr val="009999"/>
              </a:solidFill>
              <a:latin typeface="Roboto"/>
              <a:ea typeface="Roboto"/>
              <a:cs typeface="Roboto"/>
              <a:sym typeface="Roboto"/>
            </a:endParaRPr>
          </a:p>
          <a:p>
            <a:pPr marL="0" lvl="0" indent="0" algn="l" rtl="0">
              <a:spcBef>
                <a:spcPts val="210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52" name="Google Shape;552;p79"/>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6"/>
        <p:cNvGrpSpPr/>
        <p:nvPr/>
      </p:nvGrpSpPr>
      <p:grpSpPr>
        <a:xfrm>
          <a:off x="0" y="0"/>
          <a:ext cx="0" cy="0"/>
          <a:chOff x="0" y="0"/>
          <a:chExt cx="0" cy="0"/>
        </a:xfrm>
      </p:grpSpPr>
      <p:sp>
        <p:nvSpPr>
          <p:cNvPr id="557" name="Google Shape;557;p80"/>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80"/>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Si en esta versión con Fragment y Layout de las preferencias queremos poner nuestro propio nombre de archivo, tenemos que llamar a esto:</a:t>
            </a:r>
            <a:endParaRPr sz="2400">
              <a:solidFill>
                <a:srgbClr val="00669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200">
              <a:solidFill>
                <a:srgbClr val="279999"/>
              </a:solidFill>
            </a:endParaRPr>
          </a:p>
          <a:p>
            <a:pPr marL="0" lvl="0" indent="0" algn="l" rtl="0">
              <a:spcBef>
                <a:spcPts val="0"/>
              </a:spcBef>
              <a:spcAft>
                <a:spcPts val="0"/>
              </a:spcAft>
              <a:buClr>
                <a:schemeClr val="dk1"/>
              </a:buClr>
              <a:buSzPts val="1100"/>
              <a:buFont typeface="Arial"/>
              <a:buNone/>
            </a:pPr>
            <a:r>
              <a:rPr lang="es-ES" sz="2200">
                <a:solidFill>
                  <a:srgbClr val="279999"/>
                </a:solidFill>
              </a:rPr>
              <a:t>val manager: PreferenceManager = </a:t>
            </a:r>
            <a:r>
              <a:rPr lang="es-ES" sz="2200" i="1">
                <a:solidFill>
                  <a:srgbClr val="279999"/>
                </a:solidFill>
              </a:rPr>
              <a:t>preferenceManager</a:t>
            </a:r>
            <a:endParaRPr sz="2200" i="1">
              <a:solidFill>
                <a:srgbClr val="279999"/>
              </a:solidFill>
            </a:endParaRPr>
          </a:p>
          <a:p>
            <a:pPr marL="0" lvl="0" indent="0" algn="l" rtl="0">
              <a:spcBef>
                <a:spcPts val="0"/>
              </a:spcBef>
              <a:spcAft>
                <a:spcPts val="0"/>
              </a:spcAft>
              <a:buClr>
                <a:schemeClr val="dk1"/>
              </a:buClr>
              <a:buSzPts val="1100"/>
              <a:buFont typeface="Arial"/>
              <a:buNone/>
            </a:pPr>
            <a:r>
              <a:rPr lang="es-ES" sz="2200">
                <a:solidFill>
                  <a:srgbClr val="279999"/>
                </a:solidFill>
              </a:rPr>
              <a:t>manager.setSharedPreferencesName("elnombredearchivoquequiera")</a:t>
            </a:r>
            <a:endParaRPr sz="2200">
              <a:solidFill>
                <a:srgbClr val="279999"/>
              </a:solidFill>
            </a:endParaRPr>
          </a:p>
          <a:p>
            <a:pPr marL="0" lvl="0" indent="0" algn="l" rtl="0">
              <a:spcBef>
                <a:spcPts val="0"/>
              </a:spcBef>
              <a:spcAft>
                <a:spcPts val="0"/>
              </a:spcAft>
              <a:buClr>
                <a:schemeClr val="dk1"/>
              </a:buClr>
              <a:buSzPts val="1100"/>
              <a:buFont typeface="Arial"/>
              <a:buNone/>
            </a:pPr>
            <a:endParaRPr sz="2200">
              <a:solidFill>
                <a:srgbClr val="279999"/>
              </a:solidFill>
            </a:endParaRPr>
          </a:p>
          <a:p>
            <a:pPr marL="0" lvl="0" indent="0" algn="l" rtl="0">
              <a:spcBef>
                <a:spcPts val="0"/>
              </a:spcBef>
              <a:spcAft>
                <a:spcPts val="0"/>
              </a:spcAft>
              <a:buClr>
                <a:schemeClr val="dk1"/>
              </a:buClr>
              <a:buSzPts val="1100"/>
              <a:buFont typeface="Arial"/>
              <a:buNone/>
            </a:pPr>
            <a:endParaRPr sz="11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2400">
              <a:solidFill>
                <a:srgbClr val="00669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s-ES" sz="2400">
                <a:solidFill>
                  <a:srgbClr val="006699"/>
                </a:solidFill>
                <a:latin typeface="Roboto"/>
                <a:ea typeface="Roboto"/>
                <a:cs typeface="Roboto"/>
                <a:sym typeface="Roboto"/>
              </a:rPr>
              <a:t>antes de llamar a setPreferencesFromResource</a:t>
            </a:r>
            <a:endParaRPr sz="2300">
              <a:solidFill>
                <a:srgbClr val="009999"/>
              </a:solidFill>
              <a:latin typeface="Roboto"/>
              <a:ea typeface="Roboto"/>
              <a:cs typeface="Roboto"/>
              <a:sym typeface="Roboto"/>
            </a:endParaRPr>
          </a:p>
          <a:p>
            <a:pPr marL="0" lvl="0" indent="0" algn="l" rtl="0">
              <a:spcBef>
                <a:spcPts val="0"/>
              </a:spcBef>
              <a:spcAft>
                <a:spcPts val="0"/>
              </a:spcAft>
              <a:buNone/>
            </a:pPr>
            <a:endParaRPr sz="2300">
              <a:solidFill>
                <a:srgbClr val="009999"/>
              </a:solidFill>
              <a:latin typeface="Roboto"/>
              <a:ea typeface="Roboto"/>
              <a:cs typeface="Roboto"/>
              <a:sym typeface="Roboto"/>
            </a:endParaRPr>
          </a:p>
          <a:p>
            <a:pPr marL="0" lvl="0" indent="0" algn="l" rtl="0">
              <a:lnSpc>
                <a:spcPct val="100000"/>
              </a:lnSpc>
              <a:spcBef>
                <a:spcPts val="0"/>
              </a:spcBef>
              <a:spcAft>
                <a:spcPts val="0"/>
              </a:spcAft>
              <a:buNone/>
            </a:pPr>
            <a:endParaRPr sz="2300">
              <a:solidFill>
                <a:srgbClr val="009999"/>
              </a:solidFill>
              <a:latin typeface="Roboto"/>
              <a:ea typeface="Roboto"/>
              <a:cs typeface="Roboto"/>
              <a:sym typeface="Roboto"/>
            </a:endParaRPr>
          </a:p>
        </p:txBody>
      </p:sp>
      <p:sp>
        <p:nvSpPr>
          <p:cNvPr id="559" name="Google Shape;559;p80"/>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4 - Preferencias</a:t>
            </a:r>
            <a:endParaRPr sz="2200">
              <a:solidFill>
                <a:srgbClr val="136798"/>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1"/>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latin typeface="Roboto"/>
                <a:ea typeface="Roboto"/>
                <a:cs typeface="Roboto"/>
                <a:sym typeface="Roboto"/>
              </a:rPr>
              <a:t>Para almacenar información en forma de archivos en nuestro dispositivo, tenemos como alternativa tres lugares para hacerlo:</a:t>
            </a:r>
            <a:endParaRPr sz="2900" dirty="0">
              <a:solidFill>
                <a:srgbClr val="136798"/>
              </a:solidFill>
              <a:latin typeface="Roboto"/>
              <a:ea typeface="Roboto"/>
              <a:cs typeface="Roboto"/>
              <a:sym typeface="Roboto"/>
            </a:endParaRPr>
          </a:p>
          <a:p>
            <a:pPr marL="0" lvl="0" indent="0" algn="l" rtl="0">
              <a:lnSpc>
                <a:spcPct val="100000"/>
              </a:lnSpc>
              <a:spcBef>
                <a:spcPts val="0"/>
              </a:spcBef>
              <a:spcAft>
                <a:spcPts val="0"/>
              </a:spcAft>
              <a:buNone/>
            </a:pPr>
            <a:endParaRPr sz="2900" dirty="0">
              <a:solidFill>
                <a:srgbClr val="136798"/>
              </a:solidFill>
              <a:latin typeface="Roboto"/>
              <a:ea typeface="Roboto"/>
              <a:cs typeface="Roboto"/>
              <a:sym typeface="Roboto"/>
            </a:endParaRPr>
          </a:p>
          <a:p>
            <a:pPr marL="457200" lvl="0" indent="-412750" algn="l" rtl="0">
              <a:lnSpc>
                <a:spcPct val="100000"/>
              </a:lnSpc>
              <a:spcBef>
                <a:spcPts val="0"/>
              </a:spcBef>
              <a:spcAft>
                <a:spcPts val="0"/>
              </a:spcAft>
              <a:buClr>
                <a:srgbClr val="136798"/>
              </a:buClr>
              <a:buSzPts val="2900"/>
              <a:buFont typeface="Roboto"/>
              <a:buChar char="●"/>
            </a:pPr>
            <a:r>
              <a:rPr lang="es-ES" sz="2900" dirty="0">
                <a:solidFill>
                  <a:srgbClr val="136798"/>
                </a:solidFill>
                <a:highlight>
                  <a:srgbClr val="FFFF00"/>
                </a:highlight>
                <a:latin typeface="Roboto"/>
                <a:ea typeface="Roboto"/>
                <a:cs typeface="Roboto"/>
                <a:sym typeface="Roboto"/>
              </a:rPr>
              <a:t>La </a:t>
            </a:r>
            <a:r>
              <a:rPr lang="es-ES" sz="2900" dirty="0">
                <a:solidFill>
                  <a:srgbClr val="C36900"/>
                </a:solidFill>
                <a:highlight>
                  <a:srgbClr val="FFFF00"/>
                </a:highlight>
                <a:latin typeface="Roboto"/>
                <a:ea typeface="Roboto"/>
                <a:cs typeface="Roboto"/>
                <a:sym typeface="Roboto"/>
              </a:rPr>
              <a:t>Memoria interna</a:t>
            </a:r>
            <a:r>
              <a:rPr lang="es-ES" sz="2900" dirty="0">
                <a:solidFill>
                  <a:srgbClr val="136798"/>
                </a:solidFill>
                <a:highlight>
                  <a:srgbClr val="FFFF00"/>
                </a:highlight>
                <a:latin typeface="Roboto"/>
                <a:ea typeface="Roboto"/>
                <a:cs typeface="Roboto"/>
                <a:sym typeface="Roboto"/>
              </a:rPr>
              <a:t> del teléfono</a:t>
            </a:r>
            <a:endParaRPr sz="2900" dirty="0">
              <a:solidFill>
                <a:srgbClr val="136798"/>
              </a:solidFill>
              <a:highlight>
                <a:srgbClr val="FFFF00"/>
              </a:highlight>
              <a:latin typeface="Roboto"/>
              <a:ea typeface="Roboto"/>
              <a:cs typeface="Roboto"/>
              <a:sym typeface="Roboto"/>
            </a:endParaRPr>
          </a:p>
          <a:p>
            <a:pPr marL="457200" lvl="0" indent="-412750" algn="l" rtl="0">
              <a:lnSpc>
                <a:spcPct val="100000"/>
              </a:lnSpc>
              <a:spcBef>
                <a:spcPts val="0"/>
              </a:spcBef>
              <a:spcAft>
                <a:spcPts val="0"/>
              </a:spcAft>
              <a:buClr>
                <a:srgbClr val="136798"/>
              </a:buClr>
              <a:buSzPts val="2900"/>
              <a:buFont typeface="Roboto"/>
              <a:buChar char="●"/>
            </a:pPr>
            <a:r>
              <a:rPr lang="es-ES" sz="2900" dirty="0">
                <a:solidFill>
                  <a:srgbClr val="136798"/>
                </a:solidFill>
                <a:highlight>
                  <a:srgbClr val="FFFF00"/>
                </a:highlight>
                <a:latin typeface="Roboto"/>
                <a:ea typeface="Roboto"/>
                <a:cs typeface="Roboto"/>
                <a:sym typeface="Roboto"/>
              </a:rPr>
              <a:t>La </a:t>
            </a:r>
            <a:r>
              <a:rPr lang="es-ES" sz="2900" dirty="0">
                <a:solidFill>
                  <a:srgbClr val="C36900"/>
                </a:solidFill>
                <a:highlight>
                  <a:srgbClr val="FFFF00"/>
                </a:highlight>
                <a:latin typeface="Roboto"/>
                <a:ea typeface="Roboto"/>
                <a:cs typeface="Roboto"/>
                <a:sym typeface="Roboto"/>
              </a:rPr>
              <a:t>Memoria externa </a:t>
            </a:r>
            <a:r>
              <a:rPr lang="es-ES" sz="2900" dirty="0">
                <a:solidFill>
                  <a:srgbClr val="136798"/>
                </a:solidFill>
                <a:highlight>
                  <a:srgbClr val="FFFF00"/>
                </a:highlight>
                <a:latin typeface="Roboto"/>
                <a:ea typeface="Roboto"/>
                <a:cs typeface="Roboto"/>
                <a:sym typeface="Roboto"/>
              </a:rPr>
              <a:t>(Si tienes SD, con SD)</a:t>
            </a:r>
            <a:endParaRPr sz="2900" dirty="0">
              <a:solidFill>
                <a:srgbClr val="136798"/>
              </a:solidFill>
              <a:highlight>
                <a:srgbClr val="FFFF00"/>
              </a:highlight>
              <a:latin typeface="Roboto"/>
              <a:ea typeface="Roboto"/>
              <a:cs typeface="Roboto"/>
              <a:sym typeface="Roboto"/>
            </a:endParaRPr>
          </a:p>
          <a:p>
            <a:pPr marL="457200" lvl="0" indent="-412750" algn="l" rtl="0">
              <a:lnSpc>
                <a:spcPct val="100000"/>
              </a:lnSpc>
              <a:spcBef>
                <a:spcPts val="0"/>
              </a:spcBef>
              <a:spcAft>
                <a:spcPts val="0"/>
              </a:spcAft>
              <a:buClr>
                <a:srgbClr val="136798"/>
              </a:buClr>
              <a:buSzPts val="2900"/>
              <a:buFont typeface="Roboto"/>
              <a:buChar char="●"/>
            </a:pPr>
            <a:r>
              <a:rPr lang="es-ES" sz="2900" dirty="0">
                <a:solidFill>
                  <a:srgbClr val="136798"/>
                </a:solidFill>
                <a:highlight>
                  <a:srgbClr val="FFFF00"/>
                </a:highlight>
                <a:latin typeface="Roboto"/>
                <a:ea typeface="Roboto"/>
                <a:cs typeface="Roboto"/>
                <a:sym typeface="Roboto"/>
              </a:rPr>
              <a:t>La </a:t>
            </a:r>
            <a:r>
              <a:rPr lang="es-ES" sz="2900" dirty="0">
                <a:solidFill>
                  <a:srgbClr val="C36900"/>
                </a:solidFill>
                <a:highlight>
                  <a:srgbClr val="FFFF00"/>
                </a:highlight>
                <a:latin typeface="Roboto"/>
                <a:ea typeface="Roboto"/>
                <a:cs typeface="Roboto"/>
                <a:sym typeface="Roboto"/>
              </a:rPr>
              <a:t>carpeta de recursos </a:t>
            </a:r>
            <a:r>
              <a:rPr lang="es-ES" sz="2900" dirty="0">
                <a:solidFill>
                  <a:srgbClr val="136798"/>
                </a:solidFill>
                <a:highlight>
                  <a:srgbClr val="FFFF00"/>
                </a:highlight>
                <a:latin typeface="Roboto"/>
                <a:ea typeface="Roboto"/>
                <a:cs typeface="Roboto"/>
                <a:sym typeface="Roboto"/>
              </a:rPr>
              <a:t>de la app (</a:t>
            </a:r>
            <a:r>
              <a:rPr lang="es-ES" sz="2900" dirty="0" err="1">
                <a:solidFill>
                  <a:srgbClr val="136798"/>
                </a:solidFill>
                <a:highlight>
                  <a:srgbClr val="FFFF00"/>
                </a:highlight>
                <a:latin typeface="Roboto"/>
                <a:ea typeface="Roboto"/>
                <a:cs typeface="Roboto"/>
                <a:sym typeface="Roboto"/>
              </a:rPr>
              <a:t>resources</a:t>
            </a:r>
            <a:r>
              <a:rPr lang="es-ES" sz="2900" dirty="0">
                <a:solidFill>
                  <a:srgbClr val="136798"/>
                </a:solidFill>
                <a:highlight>
                  <a:srgbClr val="FFFF00"/>
                </a:highlight>
                <a:latin typeface="Roboto"/>
                <a:ea typeface="Roboto"/>
                <a:cs typeface="Roboto"/>
                <a:sym typeface="Roboto"/>
              </a:rPr>
              <a:t>, o R en Java/</a:t>
            </a:r>
            <a:r>
              <a:rPr lang="es-ES" sz="2900" dirty="0" err="1">
                <a:solidFill>
                  <a:srgbClr val="136798"/>
                </a:solidFill>
                <a:highlight>
                  <a:srgbClr val="FFFF00"/>
                </a:highlight>
                <a:latin typeface="Roboto"/>
                <a:ea typeface="Roboto"/>
                <a:cs typeface="Roboto"/>
                <a:sym typeface="Roboto"/>
              </a:rPr>
              <a:t>Kotlin</a:t>
            </a:r>
            <a:r>
              <a:rPr lang="es-ES" sz="2900" dirty="0">
                <a:solidFill>
                  <a:srgbClr val="136798"/>
                </a:solidFill>
                <a:highlight>
                  <a:srgbClr val="FFFF00"/>
                </a:highlight>
                <a:latin typeface="Roboto"/>
                <a:ea typeface="Roboto"/>
                <a:cs typeface="Roboto"/>
                <a:sym typeface="Roboto"/>
              </a:rPr>
              <a:t>)</a:t>
            </a:r>
            <a:endParaRPr sz="2900" dirty="0">
              <a:solidFill>
                <a:srgbClr val="136798"/>
              </a:solidFill>
              <a:highlight>
                <a:srgbClr val="FFFF00"/>
              </a:highlight>
              <a:latin typeface="Roboto"/>
              <a:ea typeface="Roboto"/>
              <a:cs typeface="Roboto"/>
              <a:sym typeface="Roboto"/>
            </a:endParaRPr>
          </a:p>
        </p:txBody>
      </p:sp>
      <p:sp>
        <p:nvSpPr>
          <p:cNvPr id="110" name="Google Shape;110;p21"/>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2"/>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22"/>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s-ES" sz="2900" dirty="0">
                <a:solidFill>
                  <a:srgbClr val="136798"/>
                </a:solidFill>
                <a:highlight>
                  <a:srgbClr val="FFFF00"/>
                </a:highlight>
                <a:latin typeface="Roboto"/>
                <a:ea typeface="Roboto"/>
                <a:cs typeface="Roboto"/>
                <a:sym typeface="Roboto"/>
              </a:rPr>
              <a:t>La </a:t>
            </a:r>
            <a:r>
              <a:rPr lang="es-ES" sz="2900" dirty="0">
                <a:solidFill>
                  <a:srgbClr val="C36900"/>
                </a:solidFill>
                <a:highlight>
                  <a:srgbClr val="FFFF00"/>
                </a:highlight>
                <a:latin typeface="Roboto"/>
                <a:ea typeface="Roboto"/>
                <a:cs typeface="Roboto"/>
                <a:sym typeface="Roboto"/>
              </a:rPr>
              <a:t>Memoria interna</a:t>
            </a:r>
            <a:r>
              <a:rPr lang="es-ES" sz="2900" dirty="0">
                <a:solidFill>
                  <a:srgbClr val="136798"/>
                </a:solidFill>
                <a:highlight>
                  <a:srgbClr val="FFFF00"/>
                </a:highlight>
                <a:latin typeface="Roboto"/>
                <a:ea typeface="Roboto"/>
                <a:cs typeface="Roboto"/>
                <a:sym typeface="Roboto"/>
              </a:rPr>
              <a:t> no contiene una sola partición, sino varias, cada una dedicada a una tarea. No son las únicas, y pueden depender de la versión o el fabricante, pero estas son las principales:</a:t>
            </a:r>
            <a:endParaRPr sz="2900" dirty="0">
              <a:solidFill>
                <a:srgbClr val="136798"/>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a:t>
            </a:r>
            <a:r>
              <a:rPr lang="es-ES" sz="2900" dirty="0" err="1">
                <a:solidFill>
                  <a:srgbClr val="C36900"/>
                </a:solidFill>
                <a:highlight>
                  <a:srgbClr val="FFFF00"/>
                </a:highlight>
                <a:latin typeface="Roboto"/>
                <a:ea typeface="Roboto"/>
                <a:cs typeface="Roboto"/>
                <a:sym typeface="Roboto"/>
              </a:rPr>
              <a:t>boot</a:t>
            </a:r>
            <a:r>
              <a:rPr lang="es-ES" sz="2900" dirty="0">
                <a:solidFill>
                  <a:srgbClr val="006699"/>
                </a:solidFill>
                <a:highlight>
                  <a:srgbClr val="FFFF00"/>
                </a:highlight>
                <a:latin typeface="Roboto"/>
                <a:ea typeface="Roboto"/>
                <a:cs typeface="Roboto"/>
                <a:sym typeface="Roboto"/>
              </a:rPr>
              <a:t> tiene el </a:t>
            </a:r>
            <a:r>
              <a:rPr lang="es-ES" sz="2900" dirty="0" err="1">
                <a:solidFill>
                  <a:srgbClr val="006699"/>
                </a:solidFill>
                <a:highlight>
                  <a:srgbClr val="FFFF00"/>
                </a:highlight>
                <a:latin typeface="Roboto"/>
                <a:ea typeface="Roboto"/>
                <a:cs typeface="Roboto"/>
                <a:sym typeface="Roboto"/>
              </a:rPr>
              <a:t>kernel</a:t>
            </a:r>
            <a:r>
              <a:rPr lang="es-ES" sz="2900" dirty="0">
                <a:solidFill>
                  <a:srgbClr val="006699"/>
                </a:solidFill>
                <a:highlight>
                  <a:srgbClr val="FFFF00"/>
                </a:highlight>
                <a:latin typeface="Roboto"/>
                <a:ea typeface="Roboto"/>
                <a:cs typeface="Roboto"/>
                <a:sym typeface="Roboto"/>
              </a:rPr>
              <a:t> y el gestor de arranque.</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a:t>
            </a:r>
            <a:r>
              <a:rPr lang="es-ES" sz="2900" dirty="0" err="1">
                <a:solidFill>
                  <a:srgbClr val="C36900"/>
                </a:solidFill>
                <a:highlight>
                  <a:srgbClr val="FFFF00"/>
                </a:highlight>
                <a:latin typeface="Roboto"/>
                <a:ea typeface="Roboto"/>
                <a:cs typeface="Roboto"/>
                <a:sym typeface="Roboto"/>
              </a:rPr>
              <a:t>recovery</a:t>
            </a:r>
            <a:r>
              <a:rPr lang="es-ES" sz="2900" dirty="0">
                <a:solidFill>
                  <a:srgbClr val="006699"/>
                </a:solidFill>
                <a:highlight>
                  <a:srgbClr val="FFFF00"/>
                </a:highlight>
                <a:latin typeface="Roboto"/>
                <a:ea typeface="Roboto"/>
                <a:cs typeface="Roboto"/>
                <a:sym typeface="Roboto"/>
              </a:rPr>
              <a:t> tiene un arranque alternativo a /</a:t>
            </a:r>
            <a:r>
              <a:rPr lang="es-ES" sz="2900" dirty="0" err="1">
                <a:solidFill>
                  <a:srgbClr val="006699"/>
                </a:solidFill>
                <a:highlight>
                  <a:srgbClr val="FFFF00"/>
                </a:highlight>
                <a:latin typeface="Roboto"/>
                <a:ea typeface="Roboto"/>
                <a:cs typeface="Roboto"/>
                <a:sym typeface="Roboto"/>
              </a:rPr>
              <a:t>boot</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a:t>
            </a:r>
            <a:r>
              <a:rPr lang="es-ES" sz="2900" dirty="0" err="1">
                <a:solidFill>
                  <a:srgbClr val="C36900"/>
                </a:solidFill>
                <a:highlight>
                  <a:srgbClr val="FFFF00"/>
                </a:highlight>
                <a:latin typeface="Roboto"/>
                <a:ea typeface="Roboto"/>
                <a:cs typeface="Roboto"/>
                <a:sym typeface="Roboto"/>
              </a:rPr>
              <a:t>system</a:t>
            </a:r>
            <a:r>
              <a:rPr lang="es-ES" sz="2900" dirty="0">
                <a:solidFill>
                  <a:srgbClr val="C36900"/>
                </a:solidFill>
                <a:highlight>
                  <a:srgbClr val="FFFF00"/>
                </a:highlight>
                <a:latin typeface="Roboto"/>
                <a:ea typeface="Roboto"/>
                <a:cs typeface="Roboto"/>
                <a:sym typeface="Roboto"/>
              </a:rPr>
              <a:t> </a:t>
            </a:r>
            <a:r>
              <a:rPr lang="es-ES" sz="2900" dirty="0">
                <a:solidFill>
                  <a:srgbClr val="006699"/>
                </a:solidFill>
                <a:highlight>
                  <a:srgbClr val="FFFF00"/>
                </a:highlight>
                <a:latin typeface="Roboto"/>
                <a:ea typeface="Roboto"/>
                <a:cs typeface="Roboto"/>
                <a:sym typeface="Roboto"/>
              </a:rPr>
              <a:t>contiene el sistema operativo y las aplicaciones preinstaladas.</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100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/data </a:t>
            </a:r>
            <a:r>
              <a:rPr lang="es-ES" sz="2900" dirty="0">
                <a:solidFill>
                  <a:srgbClr val="006699"/>
                </a:solidFill>
                <a:highlight>
                  <a:srgbClr val="FFFF00"/>
                </a:highlight>
                <a:latin typeface="Roboto"/>
                <a:ea typeface="Roboto"/>
                <a:cs typeface="Roboto"/>
                <a:sym typeface="Roboto"/>
              </a:rPr>
              <a:t>contiene los datos de usuario: contactos, mensajes, configuraciones y apps instaladas. Al restaurar a estado de fábrica, estamos borrando esta partición.</a:t>
            </a:r>
            <a:endParaRPr sz="2900" dirty="0">
              <a:solidFill>
                <a:srgbClr val="006699"/>
              </a:solidFill>
              <a:highlight>
                <a:srgbClr val="FFFF00"/>
              </a:highlight>
              <a:latin typeface="Roboto"/>
              <a:ea typeface="Roboto"/>
              <a:cs typeface="Roboto"/>
              <a:sym typeface="Roboto"/>
            </a:endParaRPr>
          </a:p>
        </p:txBody>
      </p:sp>
      <p:sp>
        <p:nvSpPr>
          <p:cNvPr id="117" name="Google Shape;117;p22"/>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3"/>
          <p:cNvSpPr txBox="1"/>
          <p:nvPr/>
        </p:nvSpPr>
        <p:spPr>
          <a:xfrm>
            <a:off x="1376600" y="3103625"/>
            <a:ext cx="7208400" cy="8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23"/>
          <p:cNvSpPr txBox="1">
            <a:spLocks noGrp="1"/>
          </p:cNvSpPr>
          <p:nvPr>
            <p:ph type="subTitle" idx="1"/>
          </p:nvPr>
        </p:nvSpPr>
        <p:spPr>
          <a:xfrm>
            <a:off x="0" y="603300"/>
            <a:ext cx="9144000" cy="6254700"/>
          </a:xfrm>
          <a:prstGeom prst="rect">
            <a:avLst/>
          </a:prstGeom>
          <a:noFill/>
          <a:ln>
            <a:noFill/>
          </a:ln>
        </p:spPr>
        <p:txBody>
          <a:bodyPr spcFirstLastPara="1" wrap="square" lIns="91425" tIns="45700" rIns="91425" bIns="45700" anchor="t" anchorCtr="0">
            <a:noAutofit/>
          </a:bodyPr>
          <a:lstStyle/>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/cache</a:t>
            </a:r>
            <a:r>
              <a:rPr lang="es-ES" sz="2900" dirty="0">
                <a:solidFill>
                  <a:srgbClr val="006699"/>
                </a:solidFill>
                <a:highlight>
                  <a:srgbClr val="FFFF00"/>
                </a:highlight>
                <a:latin typeface="Roboto"/>
                <a:ea typeface="Roboto"/>
                <a:cs typeface="Roboto"/>
                <a:sym typeface="Roboto"/>
              </a:rPr>
              <a:t> Guarda los archivos en caché para</a:t>
            </a:r>
            <a:br>
              <a:rPr lang="es-ES" sz="2900" dirty="0">
                <a:solidFill>
                  <a:srgbClr val="006699"/>
                </a:solidFill>
                <a:highlight>
                  <a:srgbClr val="FFFF00"/>
                </a:highlight>
                <a:latin typeface="Roboto"/>
                <a:ea typeface="Roboto"/>
                <a:cs typeface="Roboto"/>
                <a:sym typeface="Roboto"/>
              </a:rPr>
            </a:br>
            <a:r>
              <a:rPr lang="es-ES" sz="2900" dirty="0">
                <a:solidFill>
                  <a:srgbClr val="006699"/>
                </a:solidFill>
                <a:highlight>
                  <a:srgbClr val="FFFF00"/>
                </a:highlight>
                <a:latin typeface="Roboto"/>
                <a:ea typeface="Roboto"/>
                <a:cs typeface="Roboto"/>
                <a:sym typeface="Roboto"/>
              </a:rPr>
              <a:t>acceso más rápido.</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a:t>
            </a:r>
            <a:r>
              <a:rPr lang="es-ES" sz="2900" dirty="0" err="1">
                <a:solidFill>
                  <a:srgbClr val="C36900"/>
                </a:solidFill>
                <a:highlight>
                  <a:srgbClr val="FFFF00"/>
                </a:highlight>
                <a:latin typeface="Roboto"/>
                <a:ea typeface="Roboto"/>
                <a:cs typeface="Roboto"/>
                <a:sym typeface="Roboto"/>
              </a:rPr>
              <a:t>misc</a:t>
            </a:r>
            <a:r>
              <a:rPr lang="es-ES" sz="2900" dirty="0">
                <a:solidFill>
                  <a:srgbClr val="C36900"/>
                </a:solidFill>
                <a:highlight>
                  <a:srgbClr val="FFFF00"/>
                </a:highlight>
                <a:latin typeface="Roboto"/>
                <a:ea typeface="Roboto"/>
                <a:cs typeface="Roboto"/>
                <a:sym typeface="Roboto"/>
              </a:rPr>
              <a:t> </a:t>
            </a:r>
            <a:r>
              <a:rPr lang="es-ES" sz="2900" dirty="0">
                <a:solidFill>
                  <a:srgbClr val="006699"/>
                </a:solidFill>
                <a:highlight>
                  <a:srgbClr val="FFFF00"/>
                </a:highlight>
                <a:latin typeface="Roboto"/>
                <a:ea typeface="Roboto"/>
                <a:cs typeface="Roboto"/>
                <a:sym typeface="Roboto"/>
              </a:rPr>
              <a:t> guarda algunas configuraciones críticas, como las de operadores de red o hardware.</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a:t>
            </a:r>
            <a:r>
              <a:rPr lang="es-ES" sz="2900" dirty="0" err="1">
                <a:solidFill>
                  <a:srgbClr val="C36900"/>
                </a:solidFill>
                <a:highlight>
                  <a:srgbClr val="FFFF00"/>
                </a:highlight>
                <a:latin typeface="Roboto"/>
                <a:ea typeface="Roboto"/>
                <a:cs typeface="Roboto"/>
                <a:sym typeface="Roboto"/>
              </a:rPr>
              <a:t>sdcard</a:t>
            </a:r>
            <a:r>
              <a:rPr lang="es-ES" sz="2900" dirty="0">
                <a:solidFill>
                  <a:srgbClr val="C36900"/>
                </a:solidFill>
                <a:highlight>
                  <a:srgbClr val="FFFF00"/>
                </a:highlight>
                <a:latin typeface="Roboto"/>
                <a:ea typeface="Roboto"/>
                <a:cs typeface="Roboto"/>
                <a:sym typeface="Roboto"/>
              </a:rPr>
              <a:t> , /sdcard2 … </a:t>
            </a:r>
            <a:r>
              <a:rPr lang="es-ES" sz="2900" dirty="0">
                <a:solidFill>
                  <a:srgbClr val="006699"/>
                </a:solidFill>
                <a:highlight>
                  <a:srgbClr val="FFFF00"/>
                </a:highlight>
                <a:latin typeface="Roboto"/>
                <a:ea typeface="Roboto"/>
                <a:cs typeface="Roboto"/>
                <a:sym typeface="Roboto"/>
              </a:rPr>
              <a:t>Puede referirse a una tarjeta SD emulada dentro del teléfono (muchos terminales tienen esto), o a una SD externa. Si hay una emulada, las externas se ponen de /sdcard2 en adelante. Si no, /</a:t>
            </a:r>
            <a:r>
              <a:rPr lang="es-ES" sz="2900" dirty="0" err="1">
                <a:solidFill>
                  <a:srgbClr val="006699"/>
                </a:solidFill>
                <a:highlight>
                  <a:srgbClr val="FFFF00"/>
                </a:highlight>
                <a:latin typeface="Roboto"/>
                <a:ea typeface="Roboto"/>
                <a:cs typeface="Roboto"/>
                <a:sym typeface="Roboto"/>
              </a:rPr>
              <a:t>sdcard</a:t>
            </a:r>
            <a:r>
              <a:rPr lang="es-ES" sz="2900" dirty="0">
                <a:solidFill>
                  <a:srgbClr val="006699"/>
                </a:solidFill>
                <a:highlight>
                  <a:srgbClr val="FFFF00"/>
                </a:highlight>
                <a:latin typeface="Roboto"/>
                <a:ea typeface="Roboto"/>
                <a:cs typeface="Roboto"/>
                <a:sym typeface="Roboto"/>
              </a:rPr>
              <a:t> es la externa.</a:t>
            </a:r>
            <a:endParaRPr sz="2900" dirty="0">
              <a:solidFill>
                <a:srgbClr val="006699"/>
              </a:solidFill>
              <a:highlight>
                <a:srgbClr val="FFFF00"/>
              </a:highlight>
              <a:latin typeface="Roboto"/>
              <a:ea typeface="Roboto"/>
              <a:cs typeface="Roboto"/>
              <a:sym typeface="Roboto"/>
            </a:endParaRPr>
          </a:p>
          <a:p>
            <a:pPr marL="457200" lvl="0" indent="-412750" algn="l" rtl="0">
              <a:spcBef>
                <a:spcPts val="1000"/>
              </a:spcBef>
              <a:spcAft>
                <a:spcPts val="0"/>
              </a:spcAft>
              <a:buClr>
                <a:srgbClr val="006699"/>
              </a:buClr>
              <a:buSzPts val="2900"/>
              <a:buFont typeface="Roboto"/>
              <a:buChar char="●"/>
            </a:pPr>
            <a:r>
              <a:rPr lang="es-ES" sz="2900" dirty="0">
                <a:solidFill>
                  <a:srgbClr val="C36900"/>
                </a:solidFill>
                <a:highlight>
                  <a:srgbClr val="FFFF00"/>
                </a:highlight>
                <a:latin typeface="Roboto"/>
                <a:ea typeface="Roboto"/>
                <a:cs typeface="Roboto"/>
                <a:sym typeface="Roboto"/>
              </a:rPr>
              <a:t>Otras</a:t>
            </a:r>
            <a:r>
              <a:rPr lang="es-ES" sz="2900" dirty="0">
                <a:solidFill>
                  <a:srgbClr val="006699"/>
                </a:solidFill>
                <a:highlight>
                  <a:srgbClr val="FFFF00"/>
                </a:highlight>
                <a:latin typeface="Roboto"/>
                <a:ea typeface="Roboto"/>
                <a:cs typeface="Roboto"/>
                <a:sym typeface="Roboto"/>
              </a:rPr>
              <a:t>: /radio, /</a:t>
            </a:r>
            <a:r>
              <a:rPr lang="es-ES" sz="2900" dirty="0" err="1">
                <a:solidFill>
                  <a:srgbClr val="006699"/>
                </a:solidFill>
                <a:highlight>
                  <a:srgbClr val="FFFF00"/>
                </a:highlight>
                <a:latin typeface="Roboto"/>
                <a:ea typeface="Roboto"/>
                <a:cs typeface="Roboto"/>
                <a:sym typeface="Roboto"/>
              </a:rPr>
              <a:t>wimax</a:t>
            </a:r>
            <a:r>
              <a:rPr lang="es-ES" sz="2900" dirty="0">
                <a:solidFill>
                  <a:srgbClr val="006699"/>
                </a:solidFill>
                <a:highlight>
                  <a:srgbClr val="FFFF00"/>
                </a:highlight>
                <a:latin typeface="Roboto"/>
                <a:ea typeface="Roboto"/>
                <a:cs typeface="Roboto"/>
                <a:sym typeface="Roboto"/>
              </a:rPr>
              <a:t> /</a:t>
            </a:r>
            <a:r>
              <a:rPr lang="es-ES" sz="2900" dirty="0" err="1">
                <a:solidFill>
                  <a:srgbClr val="006699"/>
                </a:solidFill>
                <a:highlight>
                  <a:srgbClr val="FFFF00"/>
                </a:highlight>
                <a:latin typeface="Roboto"/>
                <a:ea typeface="Roboto"/>
                <a:cs typeface="Roboto"/>
                <a:sym typeface="Roboto"/>
              </a:rPr>
              <a:t>lost+found</a:t>
            </a:r>
            <a:r>
              <a:rPr lang="es-ES" sz="2900" dirty="0">
                <a:solidFill>
                  <a:srgbClr val="006699"/>
                </a:solidFill>
                <a:highlight>
                  <a:srgbClr val="FFFF00"/>
                </a:highlight>
                <a:latin typeface="Roboto"/>
                <a:ea typeface="Roboto"/>
                <a:cs typeface="Roboto"/>
                <a:sym typeface="Roboto"/>
              </a:rPr>
              <a:t>  … Su presencia o no depende de la versión del SO y el fabricante.</a:t>
            </a:r>
            <a:endParaRPr sz="2900" dirty="0">
              <a:solidFill>
                <a:srgbClr val="006699"/>
              </a:solidFill>
              <a:highlight>
                <a:srgbClr val="FFFF00"/>
              </a:highlight>
              <a:latin typeface="Roboto"/>
              <a:ea typeface="Roboto"/>
              <a:cs typeface="Roboto"/>
              <a:sym typeface="Roboto"/>
            </a:endParaRPr>
          </a:p>
        </p:txBody>
      </p:sp>
      <p:sp>
        <p:nvSpPr>
          <p:cNvPr id="124" name="Google Shape;124;p23"/>
          <p:cNvSpPr txBox="1"/>
          <p:nvPr/>
        </p:nvSpPr>
        <p:spPr>
          <a:xfrm>
            <a:off x="0" y="0"/>
            <a:ext cx="7302900" cy="60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2200">
                <a:solidFill>
                  <a:srgbClr val="136798"/>
                </a:solidFill>
                <a:latin typeface="Roboto"/>
                <a:ea typeface="Roboto"/>
                <a:cs typeface="Roboto"/>
                <a:sym typeface="Roboto"/>
              </a:rPr>
              <a:t>2 - Sistema de Archivos Android</a:t>
            </a:r>
            <a:endParaRPr sz="2200">
              <a:solidFill>
                <a:srgbClr val="136798"/>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4981</Words>
  <Application>Microsoft Office PowerPoint</Application>
  <PresentationFormat>Presentación en pantalla (4:3)</PresentationFormat>
  <Paragraphs>550</Paragraphs>
  <Slides>66</Slides>
  <Notes>66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66</vt:i4>
      </vt:variant>
    </vt:vector>
  </HeadingPairs>
  <TitlesOfParts>
    <vt:vector size="73" baseType="lpstr">
      <vt:lpstr>Open Sans</vt:lpstr>
      <vt:lpstr>Roboto</vt:lpstr>
      <vt:lpstr>Arial</vt:lpstr>
      <vt:lpstr>Courier New</vt:lpstr>
      <vt:lpstr>Calibri</vt:lpstr>
      <vt:lpstr>Verdana</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Alberto Ruiz</cp:lastModifiedBy>
  <cp:revision>1</cp:revision>
  <dcterms:modified xsi:type="dcterms:W3CDTF">2024-01-28T17:10:25Z</dcterms:modified>
</cp:coreProperties>
</file>